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1068"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8C2209-A32D-4FAF-8738-A58DCE0D231F}" type="doc">
      <dgm:prSet loTypeId="urn:microsoft.com/office/officeart/2005/8/layout/hProcess9" loCatId="process" qsTypeId="urn:microsoft.com/office/officeart/2005/8/quickstyle/3d2" qsCatId="3D" csTypeId="urn:microsoft.com/office/officeart/2005/8/colors/colorful4" csCatId="colorful" phldr="1"/>
      <dgm:spPr/>
    </dgm:pt>
    <dgm:pt modelId="{6D9EE624-B77A-4DC3-BAF6-BD8FA8A72338}">
      <dgm:prSet phldrT="[Текст]" custT="1"/>
      <dgm:spPr/>
      <dgm:t>
        <a:bodyPr/>
        <a:lstStyle/>
        <a:p>
          <a:r>
            <a:rPr lang="en-US" sz="3200" b="1" i="1" smtClean="0">
              <a:latin typeface="Times New Roman" pitchFamily="18" charset="0"/>
              <a:cs typeface="Times New Roman" pitchFamily="18" charset="0"/>
            </a:rPr>
            <a:t>1998 </a:t>
          </a:r>
          <a:endParaRPr lang="ru-RU" sz="3200" b="1" i="1" dirty="0">
            <a:latin typeface="Times New Roman" pitchFamily="18" charset="0"/>
            <a:cs typeface="Times New Roman" pitchFamily="18" charset="0"/>
          </a:endParaRPr>
        </a:p>
      </dgm:t>
    </dgm:pt>
    <dgm:pt modelId="{DA98D31A-3341-47F6-ACB8-0FC14F8C0D79}" type="parTrans" cxnId="{AF3BA6BD-305C-4B29-AFE6-04B572ADE8BE}">
      <dgm:prSet/>
      <dgm:spPr/>
      <dgm:t>
        <a:bodyPr/>
        <a:lstStyle/>
        <a:p>
          <a:endParaRPr lang="ru-RU"/>
        </a:p>
      </dgm:t>
    </dgm:pt>
    <dgm:pt modelId="{2E090D12-B740-4C7C-8FFE-405E39C6D04B}" type="sibTrans" cxnId="{AF3BA6BD-305C-4B29-AFE6-04B572ADE8BE}">
      <dgm:prSet/>
      <dgm:spPr/>
      <dgm:t>
        <a:bodyPr/>
        <a:lstStyle/>
        <a:p>
          <a:endParaRPr lang="ru-RU"/>
        </a:p>
      </dgm:t>
    </dgm:pt>
    <dgm:pt modelId="{FD684A78-4D20-4382-9CD8-8C3FE57A77A5}">
      <dgm:prSet phldrT="[Текст]" custT="1"/>
      <dgm:spPr/>
      <dgm:t>
        <a:bodyPr/>
        <a:lstStyle/>
        <a:p>
          <a:r>
            <a:rPr lang="en-US" sz="3200" b="1" i="1" dirty="0" smtClean="0">
              <a:latin typeface="Times New Roman" pitchFamily="18" charset="0"/>
              <a:cs typeface="Times New Roman" pitchFamily="18" charset="0"/>
            </a:rPr>
            <a:t>1998</a:t>
          </a:r>
          <a:endParaRPr lang="ru-RU" sz="3200" b="1" i="1" dirty="0">
            <a:latin typeface="Times New Roman" pitchFamily="18" charset="0"/>
            <a:cs typeface="Times New Roman" pitchFamily="18" charset="0"/>
          </a:endParaRPr>
        </a:p>
      </dgm:t>
    </dgm:pt>
    <dgm:pt modelId="{B9E7A593-17B9-4CA5-A4C7-838EC2123BFF}" type="parTrans" cxnId="{966AA109-410D-466C-B3DE-1C0F6343CB70}">
      <dgm:prSet/>
      <dgm:spPr/>
      <dgm:t>
        <a:bodyPr/>
        <a:lstStyle/>
        <a:p>
          <a:endParaRPr lang="ru-RU"/>
        </a:p>
      </dgm:t>
    </dgm:pt>
    <dgm:pt modelId="{04FB1843-5572-4E89-8BB1-74636E98B3D3}" type="sibTrans" cxnId="{966AA109-410D-466C-B3DE-1C0F6343CB70}">
      <dgm:prSet/>
      <dgm:spPr/>
      <dgm:t>
        <a:bodyPr/>
        <a:lstStyle/>
        <a:p>
          <a:endParaRPr lang="ru-RU"/>
        </a:p>
      </dgm:t>
    </dgm:pt>
    <dgm:pt modelId="{BF5CE1C1-8E19-4D84-90E4-E0564FCEFD2A}">
      <dgm:prSet phldrT="[Текст]" custT="1"/>
      <dgm:spPr/>
      <dgm:t>
        <a:bodyPr/>
        <a:lstStyle/>
        <a:p>
          <a:r>
            <a:rPr lang="en-US" sz="2800" b="1" i="1" dirty="0" smtClean="0">
              <a:latin typeface="Times New Roman" pitchFamily="18" charset="0"/>
              <a:cs typeface="Times New Roman" pitchFamily="18" charset="0"/>
            </a:rPr>
            <a:t>the mid-70s of the 20th century</a:t>
          </a:r>
          <a:endParaRPr lang="ru-RU" sz="2800" b="1" i="1" dirty="0">
            <a:latin typeface="Times New Roman" pitchFamily="18" charset="0"/>
            <a:cs typeface="Times New Roman" pitchFamily="18" charset="0"/>
          </a:endParaRPr>
        </a:p>
      </dgm:t>
    </dgm:pt>
    <dgm:pt modelId="{1BF95FCA-0355-435F-9F1D-08EB3EB36A6C}" type="sibTrans" cxnId="{72661D0E-D791-476E-BA06-2406A7A91994}">
      <dgm:prSet/>
      <dgm:spPr/>
      <dgm:t>
        <a:bodyPr/>
        <a:lstStyle/>
        <a:p>
          <a:endParaRPr lang="ru-RU"/>
        </a:p>
      </dgm:t>
    </dgm:pt>
    <dgm:pt modelId="{DD8CA438-71B4-4D06-9CED-EEC580634481}" type="parTrans" cxnId="{72661D0E-D791-476E-BA06-2406A7A91994}">
      <dgm:prSet/>
      <dgm:spPr/>
      <dgm:t>
        <a:bodyPr/>
        <a:lstStyle/>
        <a:p>
          <a:endParaRPr lang="ru-RU"/>
        </a:p>
      </dgm:t>
    </dgm:pt>
    <dgm:pt modelId="{9B432586-A802-446D-A3DC-85B18D807840}" type="pres">
      <dgm:prSet presAssocID="{368C2209-A32D-4FAF-8738-A58DCE0D231F}" presName="CompostProcess" presStyleCnt="0">
        <dgm:presLayoutVars>
          <dgm:dir/>
          <dgm:resizeHandles val="exact"/>
        </dgm:presLayoutVars>
      </dgm:prSet>
      <dgm:spPr/>
    </dgm:pt>
    <dgm:pt modelId="{4BE5BB63-0243-43CC-A0DB-ADB3B8EDA444}" type="pres">
      <dgm:prSet presAssocID="{368C2209-A32D-4FAF-8738-A58DCE0D231F}" presName="arrow" presStyleLbl="bgShp" presStyleIdx="0" presStyleCnt="1" custLinFactNeighborX="128" custLinFactNeighborY="-2270"/>
      <dgm:spPr/>
    </dgm:pt>
    <dgm:pt modelId="{B8D84A0E-48C0-4BF4-82E8-20BA9FFEC7AB}" type="pres">
      <dgm:prSet presAssocID="{368C2209-A32D-4FAF-8738-A58DCE0D231F}" presName="linearProcess" presStyleCnt="0"/>
      <dgm:spPr/>
    </dgm:pt>
    <dgm:pt modelId="{F71325DA-30D4-432C-9A0F-760A78088866}" type="pres">
      <dgm:prSet presAssocID="{BF5CE1C1-8E19-4D84-90E4-E0564FCEFD2A}" presName="textNode" presStyleLbl="node1" presStyleIdx="0" presStyleCnt="3">
        <dgm:presLayoutVars>
          <dgm:bulletEnabled val="1"/>
        </dgm:presLayoutVars>
      </dgm:prSet>
      <dgm:spPr/>
      <dgm:t>
        <a:bodyPr/>
        <a:lstStyle/>
        <a:p>
          <a:endParaRPr lang="ru-RU"/>
        </a:p>
      </dgm:t>
    </dgm:pt>
    <dgm:pt modelId="{F6DF8988-8150-4BEE-81DF-19829C662B6F}" type="pres">
      <dgm:prSet presAssocID="{1BF95FCA-0355-435F-9F1D-08EB3EB36A6C}" presName="sibTrans" presStyleCnt="0"/>
      <dgm:spPr/>
    </dgm:pt>
    <dgm:pt modelId="{7EDA2296-8FB2-4CD3-8432-20A45BC88AE3}" type="pres">
      <dgm:prSet presAssocID="{6D9EE624-B77A-4DC3-BAF6-BD8FA8A72338}" presName="textNode" presStyleLbl="node1" presStyleIdx="1" presStyleCnt="3" custLinFactNeighborX="-46531" custLinFactNeighborY="774">
        <dgm:presLayoutVars>
          <dgm:bulletEnabled val="1"/>
        </dgm:presLayoutVars>
      </dgm:prSet>
      <dgm:spPr/>
      <dgm:t>
        <a:bodyPr/>
        <a:lstStyle/>
        <a:p>
          <a:endParaRPr lang="ru-RU"/>
        </a:p>
      </dgm:t>
    </dgm:pt>
    <dgm:pt modelId="{35113560-2D3F-4344-984A-0D26F9B591F6}" type="pres">
      <dgm:prSet presAssocID="{2E090D12-B740-4C7C-8FFE-405E39C6D04B}" presName="sibTrans" presStyleCnt="0"/>
      <dgm:spPr/>
    </dgm:pt>
    <dgm:pt modelId="{62F10D4F-01A4-4639-8710-71D5A3E67167}" type="pres">
      <dgm:prSet presAssocID="{FD684A78-4D20-4382-9CD8-8C3FE57A77A5}" presName="textNode" presStyleLbl="node1" presStyleIdx="2" presStyleCnt="3">
        <dgm:presLayoutVars>
          <dgm:bulletEnabled val="1"/>
        </dgm:presLayoutVars>
      </dgm:prSet>
      <dgm:spPr/>
      <dgm:t>
        <a:bodyPr/>
        <a:lstStyle/>
        <a:p>
          <a:endParaRPr lang="ru-RU"/>
        </a:p>
      </dgm:t>
    </dgm:pt>
  </dgm:ptLst>
  <dgm:cxnLst>
    <dgm:cxn modelId="{72661D0E-D791-476E-BA06-2406A7A91994}" srcId="{368C2209-A32D-4FAF-8738-A58DCE0D231F}" destId="{BF5CE1C1-8E19-4D84-90E4-E0564FCEFD2A}" srcOrd="0" destOrd="0" parTransId="{DD8CA438-71B4-4D06-9CED-EEC580634481}" sibTransId="{1BF95FCA-0355-435F-9F1D-08EB3EB36A6C}"/>
    <dgm:cxn modelId="{71EF351B-266F-4F39-B77B-60F81FA643DC}" type="presOf" srcId="{6D9EE624-B77A-4DC3-BAF6-BD8FA8A72338}" destId="{7EDA2296-8FB2-4CD3-8432-20A45BC88AE3}" srcOrd="0" destOrd="0" presId="urn:microsoft.com/office/officeart/2005/8/layout/hProcess9"/>
    <dgm:cxn modelId="{6647FB19-C8EF-401B-B317-D3A120405C64}" type="presOf" srcId="{FD684A78-4D20-4382-9CD8-8C3FE57A77A5}" destId="{62F10D4F-01A4-4639-8710-71D5A3E67167}" srcOrd="0" destOrd="0" presId="urn:microsoft.com/office/officeart/2005/8/layout/hProcess9"/>
    <dgm:cxn modelId="{AF3BA6BD-305C-4B29-AFE6-04B572ADE8BE}" srcId="{368C2209-A32D-4FAF-8738-A58DCE0D231F}" destId="{6D9EE624-B77A-4DC3-BAF6-BD8FA8A72338}" srcOrd="1" destOrd="0" parTransId="{DA98D31A-3341-47F6-ACB8-0FC14F8C0D79}" sibTransId="{2E090D12-B740-4C7C-8FFE-405E39C6D04B}"/>
    <dgm:cxn modelId="{DF03E2E7-27F6-4E00-A2D7-6A95781870AD}" type="presOf" srcId="{BF5CE1C1-8E19-4D84-90E4-E0564FCEFD2A}" destId="{F71325DA-30D4-432C-9A0F-760A78088866}" srcOrd="0" destOrd="0" presId="urn:microsoft.com/office/officeart/2005/8/layout/hProcess9"/>
    <dgm:cxn modelId="{9091CDD3-B8F0-46C0-BEBA-EAE8287BCD3F}" type="presOf" srcId="{368C2209-A32D-4FAF-8738-A58DCE0D231F}" destId="{9B432586-A802-446D-A3DC-85B18D807840}" srcOrd="0" destOrd="0" presId="urn:microsoft.com/office/officeart/2005/8/layout/hProcess9"/>
    <dgm:cxn modelId="{966AA109-410D-466C-B3DE-1C0F6343CB70}" srcId="{368C2209-A32D-4FAF-8738-A58DCE0D231F}" destId="{FD684A78-4D20-4382-9CD8-8C3FE57A77A5}" srcOrd="2" destOrd="0" parTransId="{B9E7A593-17B9-4CA5-A4C7-838EC2123BFF}" sibTransId="{04FB1843-5572-4E89-8BB1-74636E98B3D3}"/>
    <dgm:cxn modelId="{EAE94F3C-0562-4847-931B-07B9DA292C60}" type="presParOf" srcId="{9B432586-A802-446D-A3DC-85B18D807840}" destId="{4BE5BB63-0243-43CC-A0DB-ADB3B8EDA444}" srcOrd="0" destOrd="0" presId="urn:microsoft.com/office/officeart/2005/8/layout/hProcess9"/>
    <dgm:cxn modelId="{2939DAA7-93DF-4767-A9E4-2A3287D40BD4}" type="presParOf" srcId="{9B432586-A802-446D-A3DC-85B18D807840}" destId="{B8D84A0E-48C0-4BF4-82E8-20BA9FFEC7AB}" srcOrd="1" destOrd="0" presId="urn:microsoft.com/office/officeart/2005/8/layout/hProcess9"/>
    <dgm:cxn modelId="{22D540D9-EC44-475E-8F48-4D1EDA051CE1}" type="presParOf" srcId="{B8D84A0E-48C0-4BF4-82E8-20BA9FFEC7AB}" destId="{F71325DA-30D4-432C-9A0F-760A78088866}" srcOrd="0" destOrd="0" presId="urn:microsoft.com/office/officeart/2005/8/layout/hProcess9"/>
    <dgm:cxn modelId="{529459D7-10A0-450C-92D0-46786AA4C657}" type="presParOf" srcId="{B8D84A0E-48C0-4BF4-82E8-20BA9FFEC7AB}" destId="{F6DF8988-8150-4BEE-81DF-19829C662B6F}" srcOrd="1" destOrd="0" presId="urn:microsoft.com/office/officeart/2005/8/layout/hProcess9"/>
    <dgm:cxn modelId="{E9701B52-3143-4ADD-8E59-DE91504870A5}" type="presParOf" srcId="{B8D84A0E-48C0-4BF4-82E8-20BA9FFEC7AB}" destId="{7EDA2296-8FB2-4CD3-8432-20A45BC88AE3}" srcOrd="2" destOrd="0" presId="urn:microsoft.com/office/officeart/2005/8/layout/hProcess9"/>
    <dgm:cxn modelId="{72B4EAB5-749E-436D-B00E-B52F1CD1289C}" type="presParOf" srcId="{B8D84A0E-48C0-4BF4-82E8-20BA9FFEC7AB}" destId="{35113560-2D3F-4344-984A-0D26F9B591F6}" srcOrd="3" destOrd="0" presId="urn:microsoft.com/office/officeart/2005/8/layout/hProcess9"/>
    <dgm:cxn modelId="{EFA0D639-7FDE-4EF8-A592-F1604CE069FC}" type="presParOf" srcId="{B8D84A0E-48C0-4BF4-82E8-20BA9FFEC7AB}" destId="{62F10D4F-01A4-4639-8710-71D5A3E67167}"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9DBF31-0A6D-44DD-AB1C-932C9F3FA306}" type="doc">
      <dgm:prSet loTypeId="urn:microsoft.com/office/officeart/2005/8/layout/chevron2" loCatId="list" qsTypeId="urn:microsoft.com/office/officeart/2005/8/quickstyle/3d2" qsCatId="3D" csTypeId="urn:microsoft.com/office/officeart/2005/8/colors/colorful4" csCatId="colorful" phldr="1"/>
      <dgm:spPr/>
      <dgm:t>
        <a:bodyPr/>
        <a:lstStyle/>
        <a:p>
          <a:endParaRPr lang="ru-RU"/>
        </a:p>
      </dgm:t>
    </dgm:pt>
    <dgm:pt modelId="{D41CB683-8AF2-45AA-BFFF-4921E2C72739}">
      <dgm:prSet phldrT="[Текст]"/>
      <dgm:spPr/>
      <dgm:t>
        <a:bodyPr/>
        <a:lstStyle/>
        <a:p>
          <a:r>
            <a:rPr lang="en-US" dirty="0" smtClean="0"/>
            <a:t>1</a:t>
          </a:r>
          <a:endParaRPr lang="ru-RU" dirty="0"/>
        </a:p>
      </dgm:t>
    </dgm:pt>
    <dgm:pt modelId="{359396BC-DD5D-498A-BCBA-1946EB24C657}" type="parTrans" cxnId="{F3A05C98-874F-4DAD-B7DD-E5A50F60D821}">
      <dgm:prSet/>
      <dgm:spPr/>
      <dgm:t>
        <a:bodyPr/>
        <a:lstStyle/>
        <a:p>
          <a:endParaRPr lang="ru-RU"/>
        </a:p>
      </dgm:t>
    </dgm:pt>
    <dgm:pt modelId="{AEF726CA-813A-4DD1-A952-D59F7B20585C}" type="sibTrans" cxnId="{F3A05C98-874F-4DAD-B7DD-E5A50F60D821}">
      <dgm:prSet/>
      <dgm:spPr/>
      <dgm:t>
        <a:bodyPr/>
        <a:lstStyle/>
        <a:p>
          <a:endParaRPr lang="ru-RU"/>
        </a:p>
      </dgm:t>
    </dgm:pt>
    <dgm:pt modelId="{10AED7F4-AAD0-41BA-A59E-A5E3A8B91A63}">
      <dgm:prSet phldrT="[Текст]" custT="1"/>
      <dgm:spPr/>
      <dgm:t>
        <a:bodyPr/>
        <a:lstStyle/>
        <a:p>
          <a:r>
            <a:rPr lang="en-US" sz="1400" b="0" i="0" dirty="0" smtClean="0"/>
            <a:t>The adoption of the system of comparable degrees, including through the introduction of the diploma supplement to ensure the employability of European citizens and the international competitiveness of the European higher education system</a:t>
          </a:r>
          <a:r>
            <a:rPr lang="en-US" sz="1100" b="0" i="0" dirty="0" smtClean="0"/>
            <a:t>.</a:t>
          </a:r>
          <a:endParaRPr lang="ru-RU" sz="1100" dirty="0"/>
        </a:p>
      </dgm:t>
    </dgm:pt>
    <dgm:pt modelId="{34AA486D-B9D2-4302-B464-D6C590124E32}" type="parTrans" cxnId="{B93763C6-27BB-4369-8A49-8B061E8DBCBE}">
      <dgm:prSet/>
      <dgm:spPr/>
      <dgm:t>
        <a:bodyPr/>
        <a:lstStyle/>
        <a:p>
          <a:endParaRPr lang="ru-RU"/>
        </a:p>
      </dgm:t>
    </dgm:pt>
    <dgm:pt modelId="{BD1E7736-2FD7-4709-AF2C-5107A4D70D3F}" type="sibTrans" cxnId="{B93763C6-27BB-4369-8A49-8B061E8DBCBE}">
      <dgm:prSet/>
      <dgm:spPr/>
      <dgm:t>
        <a:bodyPr/>
        <a:lstStyle/>
        <a:p>
          <a:endParaRPr lang="ru-RU"/>
        </a:p>
      </dgm:t>
    </dgm:pt>
    <dgm:pt modelId="{E601EF70-FA3E-4225-BAF1-D83C6E64067B}">
      <dgm:prSet phldrT="[Текст]"/>
      <dgm:spPr/>
      <dgm:t>
        <a:bodyPr/>
        <a:lstStyle/>
        <a:p>
          <a:r>
            <a:rPr lang="en-US" dirty="0" smtClean="0"/>
            <a:t>2</a:t>
          </a:r>
          <a:endParaRPr lang="ru-RU" dirty="0"/>
        </a:p>
      </dgm:t>
    </dgm:pt>
    <dgm:pt modelId="{787DF8B9-17B5-42C9-A694-60E010A24770}" type="parTrans" cxnId="{BEA67DB9-8D34-4CD2-9276-330BB930C7C4}">
      <dgm:prSet/>
      <dgm:spPr/>
      <dgm:t>
        <a:bodyPr/>
        <a:lstStyle/>
        <a:p>
          <a:endParaRPr lang="ru-RU"/>
        </a:p>
      </dgm:t>
    </dgm:pt>
    <dgm:pt modelId="{A3EC11FA-37BB-4D6B-8651-FB7C18543E3F}" type="sibTrans" cxnId="{BEA67DB9-8D34-4CD2-9276-330BB930C7C4}">
      <dgm:prSet/>
      <dgm:spPr/>
      <dgm:t>
        <a:bodyPr/>
        <a:lstStyle/>
        <a:p>
          <a:endParaRPr lang="ru-RU"/>
        </a:p>
      </dgm:t>
    </dgm:pt>
    <dgm:pt modelId="{B4390373-13EF-4E4E-97C5-8B0552036FE8}">
      <dgm:prSet phldrT="[Текст]" custT="1"/>
      <dgm:spPr/>
      <dgm:t>
        <a:bodyPr/>
        <a:lstStyle/>
        <a:p>
          <a:r>
            <a:rPr lang="fr-FR" sz="1400" b="0" i="0" dirty="0" smtClean="0"/>
            <a:t>The adoption of the three-tier system of education: Bachelor, Master and PhD</a:t>
          </a:r>
          <a:endParaRPr lang="ru-RU" sz="1400" dirty="0"/>
        </a:p>
      </dgm:t>
    </dgm:pt>
    <dgm:pt modelId="{F5BCE8FE-E2F0-4320-9C77-17310EA09F38}" type="parTrans" cxnId="{6F6A5309-7D3B-4A6C-88E1-86C513258EBE}">
      <dgm:prSet/>
      <dgm:spPr/>
      <dgm:t>
        <a:bodyPr/>
        <a:lstStyle/>
        <a:p>
          <a:endParaRPr lang="ru-RU"/>
        </a:p>
      </dgm:t>
    </dgm:pt>
    <dgm:pt modelId="{CDCFCEEE-4DDD-4D16-86A5-450C3EBD22DB}" type="sibTrans" cxnId="{6F6A5309-7D3B-4A6C-88E1-86C513258EBE}">
      <dgm:prSet/>
      <dgm:spPr/>
      <dgm:t>
        <a:bodyPr/>
        <a:lstStyle/>
        <a:p>
          <a:endParaRPr lang="ru-RU"/>
        </a:p>
      </dgm:t>
    </dgm:pt>
    <dgm:pt modelId="{C8ECCA1A-5BF1-4260-ACB8-D872348D1EF6}">
      <dgm:prSet phldrT="[Текст]"/>
      <dgm:spPr/>
      <dgm:t>
        <a:bodyPr/>
        <a:lstStyle/>
        <a:p>
          <a:r>
            <a:rPr lang="en-US" dirty="0" smtClean="0"/>
            <a:t>3</a:t>
          </a:r>
          <a:endParaRPr lang="ru-RU" dirty="0"/>
        </a:p>
      </dgm:t>
    </dgm:pt>
    <dgm:pt modelId="{50F42E88-A2C2-4032-90E2-874B73D18F99}" type="parTrans" cxnId="{6CB91725-C48E-4AB4-9D54-3F8BCA44FA61}">
      <dgm:prSet/>
      <dgm:spPr/>
      <dgm:t>
        <a:bodyPr/>
        <a:lstStyle/>
        <a:p>
          <a:endParaRPr lang="ru-RU"/>
        </a:p>
      </dgm:t>
    </dgm:pt>
    <dgm:pt modelId="{AD68FF26-4AD3-4880-A9E5-78741B434820}" type="sibTrans" cxnId="{6CB91725-C48E-4AB4-9D54-3F8BCA44FA61}">
      <dgm:prSet/>
      <dgm:spPr/>
      <dgm:t>
        <a:bodyPr/>
        <a:lstStyle/>
        <a:p>
          <a:endParaRPr lang="ru-RU"/>
        </a:p>
      </dgm:t>
    </dgm:pt>
    <dgm:pt modelId="{8572F375-FAA2-4D27-B702-1A9806770540}">
      <dgm:prSet phldrT="[Текст]" custT="1"/>
      <dgm:spPr/>
      <dgm:t>
        <a:bodyPr/>
        <a:lstStyle/>
        <a:p>
          <a:r>
            <a:rPr lang="en-US" sz="1200" b="0" i="0" dirty="0" smtClean="0"/>
            <a:t>The introduction of the European system of the credit transfer to support large-scale student mobility (credit system). It also provides the right of students to choose their disciplines. It is recommended to adopt ECTS (European Credit Transfer System) as a basis for this process, making it a funded system capable of operating in the framework of the concept called "life-long learning".</a:t>
          </a:r>
          <a:endParaRPr lang="ru-RU" sz="1200" dirty="0"/>
        </a:p>
      </dgm:t>
    </dgm:pt>
    <dgm:pt modelId="{B847115F-7760-4B42-A6BC-43DBA9E0B85A}" type="parTrans" cxnId="{554113B5-9CB5-44B7-B084-1DA2BF5C635D}">
      <dgm:prSet/>
      <dgm:spPr/>
      <dgm:t>
        <a:bodyPr/>
        <a:lstStyle/>
        <a:p>
          <a:endParaRPr lang="ru-RU"/>
        </a:p>
      </dgm:t>
    </dgm:pt>
    <dgm:pt modelId="{47E4842A-437D-4350-8C59-CFEDF8559A0B}" type="sibTrans" cxnId="{554113B5-9CB5-44B7-B084-1DA2BF5C635D}">
      <dgm:prSet/>
      <dgm:spPr/>
      <dgm:t>
        <a:bodyPr/>
        <a:lstStyle/>
        <a:p>
          <a:endParaRPr lang="ru-RU"/>
        </a:p>
      </dgm:t>
    </dgm:pt>
    <dgm:pt modelId="{7BC66ADD-9108-4B37-833D-CFCB65B426CB}" type="pres">
      <dgm:prSet presAssocID="{249DBF31-0A6D-44DD-AB1C-932C9F3FA306}" presName="linearFlow" presStyleCnt="0">
        <dgm:presLayoutVars>
          <dgm:dir/>
          <dgm:animLvl val="lvl"/>
          <dgm:resizeHandles val="exact"/>
        </dgm:presLayoutVars>
      </dgm:prSet>
      <dgm:spPr/>
      <dgm:t>
        <a:bodyPr/>
        <a:lstStyle/>
        <a:p>
          <a:endParaRPr lang="ru-RU"/>
        </a:p>
      </dgm:t>
    </dgm:pt>
    <dgm:pt modelId="{FD3CF4D6-3688-453C-BBBB-EA361229E235}" type="pres">
      <dgm:prSet presAssocID="{D41CB683-8AF2-45AA-BFFF-4921E2C72739}" presName="composite" presStyleCnt="0"/>
      <dgm:spPr/>
    </dgm:pt>
    <dgm:pt modelId="{5B9C4AF0-B685-47A0-861A-6F9DD1E778F4}" type="pres">
      <dgm:prSet presAssocID="{D41CB683-8AF2-45AA-BFFF-4921E2C72739}" presName="parentText" presStyleLbl="alignNode1" presStyleIdx="0" presStyleCnt="3">
        <dgm:presLayoutVars>
          <dgm:chMax val="1"/>
          <dgm:bulletEnabled val="1"/>
        </dgm:presLayoutVars>
      </dgm:prSet>
      <dgm:spPr/>
      <dgm:t>
        <a:bodyPr/>
        <a:lstStyle/>
        <a:p>
          <a:endParaRPr lang="ru-RU"/>
        </a:p>
      </dgm:t>
    </dgm:pt>
    <dgm:pt modelId="{A98802EC-1324-4F1D-9CC4-8F98233B62F6}" type="pres">
      <dgm:prSet presAssocID="{D41CB683-8AF2-45AA-BFFF-4921E2C72739}" presName="descendantText" presStyleLbl="alignAcc1" presStyleIdx="0" presStyleCnt="3">
        <dgm:presLayoutVars>
          <dgm:bulletEnabled val="1"/>
        </dgm:presLayoutVars>
      </dgm:prSet>
      <dgm:spPr/>
      <dgm:t>
        <a:bodyPr/>
        <a:lstStyle/>
        <a:p>
          <a:endParaRPr lang="ru-RU"/>
        </a:p>
      </dgm:t>
    </dgm:pt>
    <dgm:pt modelId="{5913C24A-8312-47AB-8E94-FCBC6F3187FD}" type="pres">
      <dgm:prSet presAssocID="{AEF726CA-813A-4DD1-A952-D59F7B20585C}" presName="sp" presStyleCnt="0"/>
      <dgm:spPr/>
    </dgm:pt>
    <dgm:pt modelId="{A4C3B8C3-E94D-4CC2-83E3-A687AE4BC995}" type="pres">
      <dgm:prSet presAssocID="{E601EF70-FA3E-4225-BAF1-D83C6E64067B}" presName="composite" presStyleCnt="0"/>
      <dgm:spPr/>
    </dgm:pt>
    <dgm:pt modelId="{38F67080-6061-44C4-922C-F872DFC94379}" type="pres">
      <dgm:prSet presAssocID="{E601EF70-FA3E-4225-BAF1-D83C6E64067B}" presName="parentText" presStyleLbl="alignNode1" presStyleIdx="1" presStyleCnt="3">
        <dgm:presLayoutVars>
          <dgm:chMax val="1"/>
          <dgm:bulletEnabled val="1"/>
        </dgm:presLayoutVars>
      </dgm:prSet>
      <dgm:spPr/>
      <dgm:t>
        <a:bodyPr/>
        <a:lstStyle/>
        <a:p>
          <a:endParaRPr lang="ru-RU"/>
        </a:p>
      </dgm:t>
    </dgm:pt>
    <dgm:pt modelId="{F06DCD9C-685C-4D05-B3C0-47F6439406D3}" type="pres">
      <dgm:prSet presAssocID="{E601EF70-FA3E-4225-BAF1-D83C6E64067B}" presName="descendantText" presStyleLbl="alignAcc1" presStyleIdx="1" presStyleCnt="3">
        <dgm:presLayoutVars>
          <dgm:bulletEnabled val="1"/>
        </dgm:presLayoutVars>
      </dgm:prSet>
      <dgm:spPr/>
      <dgm:t>
        <a:bodyPr/>
        <a:lstStyle/>
        <a:p>
          <a:endParaRPr lang="ru-RU"/>
        </a:p>
      </dgm:t>
    </dgm:pt>
    <dgm:pt modelId="{007510D9-559B-4435-B05C-2036EDAC6160}" type="pres">
      <dgm:prSet presAssocID="{A3EC11FA-37BB-4D6B-8651-FB7C18543E3F}" presName="sp" presStyleCnt="0"/>
      <dgm:spPr/>
    </dgm:pt>
    <dgm:pt modelId="{EF5A6A36-48E7-4F1E-A962-708706367082}" type="pres">
      <dgm:prSet presAssocID="{C8ECCA1A-5BF1-4260-ACB8-D872348D1EF6}" presName="composite" presStyleCnt="0"/>
      <dgm:spPr/>
    </dgm:pt>
    <dgm:pt modelId="{901C4868-204B-4A79-B495-66E04A2EE90A}" type="pres">
      <dgm:prSet presAssocID="{C8ECCA1A-5BF1-4260-ACB8-D872348D1EF6}" presName="parentText" presStyleLbl="alignNode1" presStyleIdx="2" presStyleCnt="3">
        <dgm:presLayoutVars>
          <dgm:chMax val="1"/>
          <dgm:bulletEnabled val="1"/>
        </dgm:presLayoutVars>
      </dgm:prSet>
      <dgm:spPr/>
      <dgm:t>
        <a:bodyPr/>
        <a:lstStyle/>
        <a:p>
          <a:endParaRPr lang="ru-RU"/>
        </a:p>
      </dgm:t>
    </dgm:pt>
    <dgm:pt modelId="{2C4A5655-F921-44D8-A8E2-F0060DF3AAD2}" type="pres">
      <dgm:prSet presAssocID="{C8ECCA1A-5BF1-4260-ACB8-D872348D1EF6}" presName="descendantText" presStyleLbl="alignAcc1" presStyleIdx="2" presStyleCnt="3" custLinFactNeighborX="228" custLinFactNeighborY="-374">
        <dgm:presLayoutVars>
          <dgm:bulletEnabled val="1"/>
        </dgm:presLayoutVars>
      </dgm:prSet>
      <dgm:spPr/>
      <dgm:t>
        <a:bodyPr/>
        <a:lstStyle/>
        <a:p>
          <a:endParaRPr lang="ru-RU"/>
        </a:p>
      </dgm:t>
    </dgm:pt>
  </dgm:ptLst>
  <dgm:cxnLst>
    <dgm:cxn modelId="{6F6A5309-7D3B-4A6C-88E1-86C513258EBE}" srcId="{E601EF70-FA3E-4225-BAF1-D83C6E64067B}" destId="{B4390373-13EF-4E4E-97C5-8B0552036FE8}" srcOrd="0" destOrd="0" parTransId="{F5BCE8FE-E2F0-4320-9C77-17310EA09F38}" sibTransId="{CDCFCEEE-4DDD-4D16-86A5-450C3EBD22DB}"/>
    <dgm:cxn modelId="{7639039F-A33B-48AD-8FFC-7748F4EFA3F2}" type="presOf" srcId="{C8ECCA1A-5BF1-4260-ACB8-D872348D1EF6}" destId="{901C4868-204B-4A79-B495-66E04A2EE90A}" srcOrd="0" destOrd="0" presId="urn:microsoft.com/office/officeart/2005/8/layout/chevron2"/>
    <dgm:cxn modelId="{B93763C6-27BB-4369-8A49-8B061E8DBCBE}" srcId="{D41CB683-8AF2-45AA-BFFF-4921E2C72739}" destId="{10AED7F4-AAD0-41BA-A59E-A5E3A8B91A63}" srcOrd="0" destOrd="0" parTransId="{34AA486D-B9D2-4302-B464-D6C590124E32}" sibTransId="{BD1E7736-2FD7-4709-AF2C-5107A4D70D3F}"/>
    <dgm:cxn modelId="{BEA67DB9-8D34-4CD2-9276-330BB930C7C4}" srcId="{249DBF31-0A6D-44DD-AB1C-932C9F3FA306}" destId="{E601EF70-FA3E-4225-BAF1-D83C6E64067B}" srcOrd="1" destOrd="0" parTransId="{787DF8B9-17B5-42C9-A694-60E010A24770}" sibTransId="{A3EC11FA-37BB-4D6B-8651-FB7C18543E3F}"/>
    <dgm:cxn modelId="{243B17E7-16B2-40F7-B257-CB763444305F}" type="presOf" srcId="{10AED7F4-AAD0-41BA-A59E-A5E3A8B91A63}" destId="{A98802EC-1324-4F1D-9CC4-8F98233B62F6}" srcOrd="0" destOrd="0" presId="urn:microsoft.com/office/officeart/2005/8/layout/chevron2"/>
    <dgm:cxn modelId="{3A3B703C-69C6-4A59-A91B-65A604926CD1}" type="presOf" srcId="{E601EF70-FA3E-4225-BAF1-D83C6E64067B}" destId="{38F67080-6061-44C4-922C-F872DFC94379}" srcOrd="0" destOrd="0" presId="urn:microsoft.com/office/officeart/2005/8/layout/chevron2"/>
    <dgm:cxn modelId="{208862CB-CA7F-4AFE-B5E0-A8D458EBB4E1}" type="presOf" srcId="{D41CB683-8AF2-45AA-BFFF-4921E2C72739}" destId="{5B9C4AF0-B685-47A0-861A-6F9DD1E778F4}" srcOrd="0" destOrd="0" presId="urn:microsoft.com/office/officeart/2005/8/layout/chevron2"/>
    <dgm:cxn modelId="{F3A05C98-874F-4DAD-B7DD-E5A50F60D821}" srcId="{249DBF31-0A6D-44DD-AB1C-932C9F3FA306}" destId="{D41CB683-8AF2-45AA-BFFF-4921E2C72739}" srcOrd="0" destOrd="0" parTransId="{359396BC-DD5D-498A-BCBA-1946EB24C657}" sibTransId="{AEF726CA-813A-4DD1-A952-D59F7B20585C}"/>
    <dgm:cxn modelId="{554113B5-9CB5-44B7-B084-1DA2BF5C635D}" srcId="{C8ECCA1A-5BF1-4260-ACB8-D872348D1EF6}" destId="{8572F375-FAA2-4D27-B702-1A9806770540}" srcOrd="0" destOrd="0" parTransId="{B847115F-7760-4B42-A6BC-43DBA9E0B85A}" sibTransId="{47E4842A-437D-4350-8C59-CFEDF8559A0B}"/>
    <dgm:cxn modelId="{6CB91725-C48E-4AB4-9D54-3F8BCA44FA61}" srcId="{249DBF31-0A6D-44DD-AB1C-932C9F3FA306}" destId="{C8ECCA1A-5BF1-4260-ACB8-D872348D1EF6}" srcOrd="2" destOrd="0" parTransId="{50F42E88-A2C2-4032-90E2-874B73D18F99}" sibTransId="{AD68FF26-4AD3-4880-A9E5-78741B434820}"/>
    <dgm:cxn modelId="{DC67FF17-9CEB-4575-B0CF-2F341C057B7E}" type="presOf" srcId="{249DBF31-0A6D-44DD-AB1C-932C9F3FA306}" destId="{7BC66ADD-9108-4B37-833D-CFCB65B426CB}" srcOrd="0" destOrd="0" presId="urn:microsoft.com/office/officeart/2005/8/layout/chevron2"/>
    <dgm:cxn modelId="{00A8382A-A339-4D9C-A5E2-4471970435FE}" type="presOf" srcId="{8572F375-FAA2-4D27-B702-1A9806770540}" destId="{2C4A5655-F921-44D8-A8E2-F0060DF3AAD2}" srcOrd="0" destOrd="0" presId="urn:microsoft.com/office/officeart/2005/8/layout/chevron2"/>
    <dgm:cxn modelId="{A19AF2A3-222D-4EFA-BC5A-EE062A2F4E26}" type="presOf" srcId="{B4390373-13EF-4E4E-97C5-8B0552036FE8}" destId="{F06DCD9C-685C-4D05-B3C0-47F6439406D3}" srcOrd="0" destOrd="0" presId="urn:microsoft.com/office/officeart/2005/8/layout/chevron2"/>
    <dgm:cxn modelId="{7A025277-D70F-495C-8897-E70237D5BD47}" type="presParOf" srcId="{7BC66ADD-9108-4B37-833D-CFCB65B426CB}" destId="{FD3CF4D6-3688-453C-BBBB-EA361229E235}" srcOrd="0" destOrd="0" presId="urn:microsoft.com/office/officeart/2005/8/layout/chevron2"/>
    <dgm:cxn modelId="{1411EA5A-71AC-4B25-92BE-09C3EBC659E8}" type="presParOf" srcId="{FD3CF4D6-3688-453C-BBBB-EA361229E235}" destId="{5B9C4AF0-B685-47A0-861A-6F9DD1E778F4}" srcOrd="0" destOrd="0" presId="urn:microsoft.com/office/officeart/2005/8/layout/chevron2"/>
    <dgm:cxn modelId="{6B9B7C96-F7A8-4E7F-9471-6C52B270FD63}" type="presParOf" srcId="{FD3CF4D6-3688-453C-BBBB-EA361229E235}" destId="{A98802EC-1324-4F1D-9CC4-8F98233B62F6}" srcOrd="1" destOrd="0" presId="urn:microsoft.com/office/officeart/2005/8/layout/chevron2"/>
    <dgm:cxn modelId="{5F579A02-E205-47CF-B595-52F4E323B0C6}" type="presParOf" srcId="{7BC66ADD-9108-4B37-833D-CFCB65B426CB}" destId="{5913C24A-8312-47AB-8E94-FCBC6F3187FD}" srcOrd="1" destOrd="0" presId="urn:microsoft.com/office/officeart/2005/8/layout/chevron2"/>
    <dgm:cxn modelId="{AEEA329B-C423-4EE1-9E68-23A4D5D12140}" type="presParOf" srcId="{7BC66ADD-9108-4B37-833D-CFCB65B426CB}" destId="{A4C3B8C3-E94D-4CC2-83E3-A687AE4BC995}" srcOrd="2" destOrd="0" presId="urn:microsoft.com/office/officeart/2005/8/layout/chevron2"/>
    <dgm:cxn modelId="{C50B0270-D150-457D-9385-40E1D7049742}" type="presParOf" srcId="{A4C3B8C3-E94D-4CC2-83E3-A687AE4BC995}" destId="{38F67080-6061-44C4-922C-F872DFC94379}" srcOrd="0" destOrd="0" presId="urn:microsoft.com/office/officeart/2005/8/layout/chevron2"/>
    <dgm:cxn modelId="{C45DBBA6-9CA8-484F-AF3E-C3CC1D8FFFE8}" type="presParOf" srcId="{A4C3B8C3-E94D-4CC2-83E3-A687AE4BC995}" destId="{F06DCD9C-685C-4D05-B3C0-47F6439406D3}" srcOrd="1" destOrd="0" presId="urn:microsoft.com/office/officeart/2005/8/layout/chevron2"/>
    <dgm:cxn modelId="{E9DF5956-A5DE-4AAE-AF6F-BC86CBDDAA1F}" type="presParOf" srcId="{7BC66ADD-9108-4B37-833D-CFCB65B426CB}" destId="{007510D9-559B-4435-B05C-2036EDAC6160}" srcOrd="3" destOrd="0" presId="urn:microsoft.com/office/officeart/2005/8/layout/chevron2"/>
    <dgm:cxn modelId="{C0B0351F-3DF5-4F40-A727-05FBA003CCFB}" type="presParOf" srcId="{7BC66ADD-9108-4B37-833D-CFCB65B426CB}" destId="{EF5A6A36-48E7-4F1E-A962-708706367082}" srcOrd="4" destOrd="0" presId="urn:microsoft.com/office/officeart/2005/8/layout/chevron2"/>
    <dgm:cxn modelId="{1FA5AC15-DE48-4F8E-A3ED-C7EEA849F763}" type="presParOf" srcId="{EF5A6A36-48E7-4F1E-A962-708706367082}" destId="{901C4868-204B-4A79-B495-66E04A2EE90A}" srcOrd="0" destOrd="0" presId="urn:microsoft.com/office/officeart/2005/8/layout/chevron2"/>
    <dgm:cxn modelId="{6E2BF1D9-98EF-4342-8608-B7F6A74536E9}" type="presParOf" srcId="{EF5A6A36-48E7-4F1E-A962-708706367082}" destId="{2C4A5655-F921-44D8-A8E2-F0060DF3AAD2}"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D48ACE-1C2B-4336-8A89-839942E96C52}" type="doc">
      <dgm:prSet loTypeId="urn:microsoft.com/office/officeart/2005/8/layout/chevron2" loCatId="list" qsTypeId="urn:microsoft.com/office/officeart/2005/8/quickstyle/3d3" qsCatId="3D" csTypeId="urn:microsoft.com/office/officeart/2005/8/colors/colorful3" csCatId="colorful" phldr="1"/>
      <dgm:spPr/>
      <dgm:t>
        <a:bodyPr/>
        <a:lstStyle/>
        <a:p>
          <a:endParaRPr lang="ru-RU"/>
        </a:p>
      </dgm:t>
    </dgm:pt>
    <dgm:pt modelId="{CF894A8D-9307-4F93-9A6B-BE744A33CDD0}">
      <dgm:prSet phldrT="[Текст]"/>
      <dgm:spPr/>
      <dgm:t>
        <a:bodyPr/>
        <a:lstStyle/>
        <a:p>
          <a:r>
            <a:rPr lang="en-US" dirty="0" smtClean="0"/>
            <a:t>4</a:t>
          </a:r>
          <a:endParaRPr lang="ru-RU" dirty="0"/>
        </a:p>
      </dgm:t>
    </dgm:pt>
    <dgm:pt modelId="{66D8EDCE-B31D-4ACE-A68E-55E798934753}" type="parTrans" cxnId="{4A777879-A59D-4607-986F-EB399F03FC02}">
      <dgm:prSet/>
      <dgm:spPr/>
      <dgm:t>
        <a:bodyPr/>
        <a:lstStyle/>
        <a:p>
          <a:endParaRPr lang="ru-RU"/>
        </a:p>
      </dgm:t>
    </dgm:pt>
    <dgm:pt modelId="{617DA7CD-42B7-4CC0-BA12-7C2147DABFBF}" type="sibTrans" cxnId="{4A777879-A59D-4607-986F-EB399F03FC02}">
      <dgm:prSet/>
      <dgm:spPr/>
      <dgm:t>
        <a:bodyPr/>
        <a:lstStyle/>
        <a:p>
          <a:endParaRPr lang="ru-RU"/>
        </a:p>
      </dgm:t>
    </dgm:pt>
    <dgm:pt modelId="{E330DEE1-9918-48E7-A1D7-E11C1E18C9D8}">
      <dgm:prSet phldrT="[Текст]"/>
      <dgm:spPr/>
      <dgm:t>
        <a:bodyPr/>
        <a:lstStyle/>
        <a:p>
          <a:r>
            <a:rPr lang="en-US" b="0" i="0" dirty="0" smtClean="0"/>
            <a:t>Significant development of student mobility (based on the performance of two preceding paragraphs). The enhancement of the mobility of teachers and other staff by the means of set-off of the period of time spent by them while working in the European region. The establishment of standards for transnational education</a:t>
          </a:r>
          <a:endParaRPr lang="ru-RU" dirty="0"/>
        </a:p>
      </dgm:t>
    </dgm:pt>
    <dgm:pt modelId="{B2AA9E63-BA4A-4C77-A5C1-FF804E3274A9}" type="parTrans" cxnId="{2A0F59CF-732C-4ABF-98CE-6818B27F0A0E}">
      <dgm:prSet/>
      <dgm:spPr/>
      <dgm:t>
        <a:bodyPr/>
        <a:lstStyle/>
        <a:p>
          <a:endParaRPr lang="ru-RU"/>
        </a:p>
      </dgm:t>
    </dgm:pt>
    <dgm:pt modelId="{236C49CC-7B08-4EA4-B6DA-91C2292B6CB4}" type="sibTrans" cxnId="{2A0F59CF-732C-4ABF-98CE-6818B27F0A0E}">
      <dgm:prSet/>
      <dgm:spPr/>
      <dgm:t>
        <a:bodyPr/>
        <a:lstStyle/>
        <a:p>
          <a:endParaRPr lang="ru-RU"/>
        </a:p>
      </dgm:t>
    </dgm:pt>
    <dgm:pt modelId="{FCCAF394-A44A-48ED-A26A-9F24958D272A}">
      <dgm:prSet phldrT="[Текст]"/>
      <dgm:spPr/>
      <dgm:t>
        <a:bodyPr/>
        <a:lstStyle/>
        <a:p>
          <a:r>
            <a:rPr lang="en-US" dirty="0" smtClean="0"/>
            <a:t>5</a:t>
          </a:r>
          <a:endParaRPr lang="ru-RU" dirty="0"/>
        </a:p>
      </dgm:t>
    </dgm:pt>
    <dgm:pt modelId="{5D4FCD71-BFEE-4748-98E7-A1D6CA6C9FB8}" type="parTrans" cxnId="{8F896439-8192-4E8A-8FA7-FA226387C6BB}">
      <dgm:prSet/>
      <dgm:spPr/>
      <dgm:t>
        <a:bodyPr/>
        <a:lstStyle/>
        <a:p>
          <a:endParaRPr lang="ru-RU"/>
        </a:p>
      </dgm:t>
    </dgm:pt>
    <dgm:pt modelId="{77E37B0B-ADC0-4A3B-BD04-C5FA26A09E07}" type="sibTrans" cxnId="{8F896439-8192-4E8A-8FA7-FA226387C6BB}">
      <dgm:prSet/>
      <dgm:spPr/>
      <dgm:t>
        <a:bodyPr/>
        <a:lstStyle/>
        <a:p>
          <a:endParaRPr lang="ru-RU"/>
        </a:p>
      </dgm:t>
    </dgm:pt>
    <dgm:pt modelId="{95C49D54-38A0-41ED-AA45-4EA32C7C1267}">
      <dgm:prSet phldrT="[Текст]"/>
      <dgm:spPr/>
      <dgm:t>
        <a:bodyPr/>
        <a:lstStyle/>
        <a:p>
          <a:r>
            <a:rPr lang="fr-FR" b="0" i="0" dirty="0" smtClean="0"/>
            <a:t>The promotion of the European cooperation in the field of quality assurance with a view to develop comparable criteria and methodologies</a:t>
          </a:r>
          <a:endParaRPr lang="ru-RU" dirty="0"/>
        </a:p>
      </dgm:t>
    </dgm:pt>
    <dgm:pt modelId="{5629448D-5A79-4EB7-8A08-C984A38C1CB0}" type="parTrans" cxnId="{4456097A-E50E-48FE-B298-62E86B44F815}">
      <dgm:prSet/>
      <dgm:spPr/>
      <dgm:t>
        <a:bodyPr/>
        <a:lstStyle/>
        <a:p>
          <a:endParaRPr lang="ru-RU"/>
        </a:p>
      </dgm:t>
    </dgm:pt>
    <dgm:pt modelId="{69CBBCF7-5611-4FDB-9BF3-2DC596D50D39}" type="sibTrans" cxnId="{4456097A-E50E-48FE-B298-62E86B44F815}">
      <dgm:prSet/>
      <dgm:spPr/>
      <dgm:t>
        <a:bodyPr/>
        <a:lstStyle/>
        <a:p>
          <a:endParaRPr lang="ru-RU"/>
        </a:p>
      </dgm:t>
    </dgm:pt>
    <dgm:pt modelId="{CCC1AC24-1921-4CEE-B06F-D52349DB842C}">
      <dgm:prSet phldrT="[Текст]"/>
      <dgm:spPr/>
      <dgm:t>
        <a:bodyPr/>
        <a:lstStyle/>
        <a:p>
          <a:r>
            <a:rPr lang="en-US" dirty="0" smtClean="0"/>
            <a:t>6</a:t>
          </a:r>
          <a:endParaRPr lang="ru-RU" dirty="0"/>
        </a:p>
      </dgm:t>
    </dgm:pt>
    <dgm:pt modelId="{09BB3C67-8482-4C60-928A-5CF08B56F6BF}" type="parTrans" cxnId="{C049B196-4F7E-4654-AA8E-8F6E26B275AD}">
      <dgm:prSet/>
      <dgm:spPr/>
      <dgm:t>
        <a:bodyPr/>
        <a:lstStyle/>
        <a:p>
          <a:endParaRPr lang="ru-RU"/>
        </a:p>
      </dgm:t>
    </dgm:pt>
    <dgm:pt modelId="{49F4CAC4-5347-4E8E-B3D8-70B9183A7EF0}" type="sibTrans" cxnId="{C049B196-4F7E-4654-AA8E-8F6E26B275AD}">
      <dgm:prSet/>
      <dgm:spPr/>
      <dgm:t>
        <a:bodyPr/>
        <a:lstStyle/>
        <a:p>
          <a:endParaRPr lang="ru-RU"/>
        </a:p>
      </dgm:t>
    </dgm:pt>
    <dgm:pt modelId="{161D2BBB-9C82-4982-89E5-8614978FCF99}">
      <dgm:prSet phldrT="[Текст]"/>
      <dgm:spPr/>
      <dgm:t>
        <a:bodyPr/>
        <a:lstStyle/>
        <a:p>
          <a:r>
            <a:rPr lang="fr-FR" b="0" i="0" dirty="0" smtClean="0"/>
            <a:t>The promotion of necessary European dimensions in the field of higher education, especially in the area of curriculum development, inter-institutional cooperation, mobility schemes and integrated programs of study, as well as practical training and research</a:t>
          </a:r>
          <a:endParaRPr lang="ru-RU" dirty="0"/>
        </a:p>
      </dgm:t>
    </dgm:pt>
    <dgm:pt modelId="{BF9FDDAF-8C83-4F06-ACEA-AD8CA126DFEE}" type="parTrans" cxnId="{76E139EA-26C1-4B8F-BB90-F8F683BAFCEB}">
      <dgm:prSet/>
      <dgm:spPr/>
      <dgm:t>
        <a:bodyPr/>
        <a:lstStyle/>
        <a:p>
          <a:endParaRPr lang="ru-RU"/>
        </a:p>
      </dgm:t>
    </dgm:pt>
    <dgm:pt modelId="{E0577724-4A3C-41F9-A3B0-E961B628DFBD}" type="sibTrans" cxnId="{76E139EA-26C1-4B8F-BB90-F8F683BAFCEB}">
      <dgm:prSet/>
      <dgm:spPr/>
      <dgm:t>
        <a:bodyPr/>
        <a:lstStyle/>
        <a:p>
          <a:endParaRPr lang="ru-RU"/>
        </a:p>
      </dgm:t>
    </dgm:pt>
    <dgm:pt modelId="{F670EFBF-6B89-4812-944F-EDEBB74AE4F6}" type="pres">
      <dgm:prSet presAssocID="{91D48ACE-1C2B-4336-8A89-839942E96C52}" presName="linearFlow" presStyleCnt="0">
        <dgm:presLayoutVars>
          <dgm:dir/>
          <dgm:animLvl val="lvl"/>
          <dgm:resizeHandles val="exact"/>
        </dgm:presLayoutVars>
      </dgm:prSet>
      <dgm:spPr/>
      <dgm:t>
        <a:bodyPr/>
        <a:lstStyle/>
        <a:p>
          <a:endParaRPr lang="ru-RU"/>
        </a:p>
      </dgm:t>
    </dgm:pt>
    <dgm:pt modelId="{CED6C064-64CF-4A7F-B015-88DFE4D0B428}" type="pres">
      <dgm:prSet presAssocID="{CF894A8D-9307-4F93-9A6B-BE744A33CDD0}" presName="composite" presStyleCnt="0"/>
      <dgm:spPr/>
    </dgm:pt>
    <dgm:pt modelId="{20B67CAE-2940-4067-8E12-542906CAA6D9}" type="pres">
      <dgm:prSet presAssocID="{CF894A8D-9307-4F93-9A6B-BE744A33CDD0}" presName="parentText" presStyleLbl="alignNode1" presStyleIdx="0" presStyleCnt="3">
        <dgm:presLayoutVars>
          <dgm:chMax val="1"/>
          <dgm:bulletEnabled val="1"/>
        </dgm:presLayoutVars>
      </dgm:prSet>
      <dgm:spPr/>
      <dgm:t>
        <a:bodyPr/>
        <a:lstStyle/>
        <a:p>
          <a:endParaRPr lang="ru-RU"/>
        </a:p>
      </dgm:t>
    </dgm:pt>
    <dgm:pt modelId="{A1E3FD12-74B5-48AB-BE95-05C84A3286B1}" type="pres">
      <dgm:prSet presAssocID="{CF894A8D-9307-4F93-9A6B-BE744A33CDD0}" presName="descendantText" presStyleLbl="alignAcc1" presStyleIdx="0" presStyleCnt="3" custLinFactNeighborX="1245" custLinFactNeighborY="7065">
        <dgm:presLayoutVars>
          <dgm:bulletEnabled val="1"/>
        </dgm:presLayoutVars>
      </dgm:prSet>
      <dgm:spPr/>
      <dgm:t>
        <a:bodyPr/>
        <a:lstStyle/>
        <a:p>
          <a:endParaRPr lang="ru-RU"/>
        </a:p>
      </dgm:t>
    </dgm:pt>
    <dgm:pt modelId="{31CF7DB4-239D-4B58-BBA2-D0D692543B7D}" type="pres">
      <dgm:prSet presAssocID="{617DA7CD-42B7-4CC0-BA12-7C2147DABFBF}" presName="sp" presStyleCnt="0"/>
      <dgm:spPr/>
    </dgm:pt>
    <dgm:pt modelId="{0559B151-89BB-4EEC-93E6-A24E52F83D80}" type="pres">
      <dgm:prSet presAssocID="{FCCAF394-A44A-48ED-A26A-9F24958D272A}" presName="composite" presStyleCnt="0"/>
      <dgm:spPr/>
    </dgm:pt>
    <dgm:pt modelId="{6B867F9A-0362-485B-A0F0-DE918594C966}" type="pres">
      <dgm:prSet presAssocID="{FCCAF394-A44A-48ED-A26A-9F24958D272A}" presName="parentText" presStyleLbl="alignNode1" presStyleIdx="1" presStyleCnt="3">
        <dgm:presLayoutVars>
          <dgm:chMax val="1"/>
          <dgm:bulletEnabled val="1"/>
        </dgm:presLayoutVars>
      </dgm:prSet>
      <dgm:spPr/>
      <dgm:t>
        <a:bodyPr/>
        <a:lstStyle/>
        <a:p>
          <a:endParaRPr lang="ru-RU"/>
        </a:p>
      </dgm:t>
    </dgm:pt>
    <dgm:pt modelId="{E4FD441A-79C6-41D3-A3B5-2F2990D5BD56}" type="pres">
      <dgm:prSet presAssocID="{FCCAF394-A44A-48ED-A26A-9F24958D272A}" presName="descendantText" presStyleLbl="alignAcc1" presStyleIdx="1" presStyleCnt="3" custLinFactNeighborX="228" custLinFactNeighborY="-37">
        <dgm:presLayoutVars>
          <dgm:bulletEnabled val="1"/>
        </dgm:presLayoutVars>
      </dgm:prSet>
      <dgm:spPr/>
      <dgm:t>
        <a:bodyPr/>
        <a:lstStyle/>
        <a:p>
          <a:endParaRPr lang="ru-RU"/>
        </a:p>
      </dgm:t>
    </dgm:pt>
    <dgm:pt modelId="{D358C8CB-495B-4B6B-BB42-8DD6C98ADFF4}" type="pres">
      <dgm:prSet presAssocID="{77E37B0B-ADC0-4A3B-BD04-C5FA26A09E07}" presName="sp" presStyleCnt="0"/>
      <dgm:spPr/>
    </dgm:pt>
    <dgm:pt modelId="{899E29AF-802E-44EB-9309-C3377F822F1B}" type="pres">
      <dgm:prSet presAssocID="{CCC1AC24-1921-4CEE-B06F-D52349DB842C}" presName="composite" presStyleCnt="0"/>
      <dgm:spPr/>
    </dgm:pt>
    <dgm:pt modelId="{750530AB-31F8-4BA3-B88A-CB1613BDBA00}" type="pres">
      <dgm:prSet presAssocID="{CCC1AC24-1921-4CEE-B06F-D52349DB842C}" presName="parentText" presStyleLbl="alignNode1" presStyleIdx="2" presStyleCnt="3">
        <dgm:presLayoutVars>
          <dgm:chMax val="1"/>
          <dgm:bulletEnabled val="1"/>
        </dgm:presLayoutVars>
      </dgm:prSet>
      <dgm:spPr/>
      <dgm:t>
        <a:bodyPr/>
        <a:lstStyle/>
        <a:p>
          <a:endParaRPr lang="ru-RU"/>
        </a:p>
      </dgm:t>
    </dgm:pt>
    <dgm:pt modelId="{B74B6411-79F2-4970-969C-87A6B3B19DB8}" type="pres">
      <dgm:prSet presAssocID="{CCC1AC24-1921-4CEE-B06F-D52349DB842C}" presName="descendantText" presStyleLbl="alignAcc1" presStyleIdx="2" presStyleCnt="3" custLinFactNeighborX="228" custLinFactNeighborY="-374">
        <dgm:presLayoutVars>
          <dgm:bulletEnabled val="1"/>
        </dgm:presLayoutVars>
      </dgm:prSet>
      <dgm:spPr/>
      <dgm:t>
        <a:bodyPr/>
        <a:lstStyle/>
        <a:p>
          <a:endParaRPr lang="ru-RU"/>
        </a:p>
      </dgm:t>
    </dgm:pt>
  </dgm:ptLst>
  <dgm:cxnLst>
    <dgm:cxn modelId="{95C5DE74-742A-423F-AE52-278D1443504F}" type="presOf" srcId="{CF894A8D-9307-4F93-9A6B-BE744A33CDD0}" destId="{20B67CAE-2940-4067-8E12-542906CAA6D9}" srcOrd="0" destOrd="0" presId="urn:microsoft.com/office/officeart/2005/8/layout/chevron2"/>
    <dgm:cxn modelId="{8F896439-8192-4E8A-8FA7-FA226387C6BB}" srcId="{91D48ACE-1C2B-4336-8A89-839942E96C52}" destId="{FCCAF394-A44A-48ED-A26A-9F24958D272A}" srcOrd="1" destOrd="0" parTransId="{5D4FCD71-BFEE-4748-98E7-A1D6CA6C9FB8}" sibTransId="{77E37B0B-ADC0-4A3B-BD04-C5FA26A09E07}"/>
    <dgm:cxn modelId="{76E139EA-26C1-4B8F-BB90-F8F683BAFCEB}" srcId="{CCC1AC24-1921-4CEE-B06F-D52349DB842C}" destId="{161D2BBB-9C82-4982-89E5-8614978FCF99}" srcOrd="0" destOrd="0" parTransId="{BF9FDDAF-8C83-4F06-ACEA-AD8CA126DFEE}" sibTransId="{E0577724-4A3C-41F9-A3B0-E961B628DFBD}"/>
    <dgm:cxn modelId="{2A3357B0-A307-43D0-8375-DE5F045F3AA8}" type="presOf" srcId="{E330DEE1-9918-48E7-A1D7-E11C1E18C9D8}" destId="{A1E3FD12-74B5-48AB-BE95-05C84A3286B1}" srcOrd="0" destOrd="0" presId="urn:microsoft.com/office/officeart/2005/8/layout/chevron2"/>
    <dgm:cxn modelId="{4A777879-A59D-4607-986F-EB399F03FC02}" srcId="{91D48ACE-1C2B-4336-8A89-839942E96C52}" destId="{CF894A8D-9307-4F93-9A6B-BE744A33CDD0}" srcOrd="0" destOrd="0" parTransId="{66D8EDCE-B31D-4ACE-A68E-55E798934753}" sibTransId="{617DA7CD-42B7-4CC0-BA12-7C2147DABFBF}"/>
    <dgm:cxn modelId="{5F4CC522-F6A3-4AB9-BFB3-01A836669199}" type="presOf" srcId="{CCC1AC24-1921-4CEE-B06F-D52349DB842C}" destId="{750530AB-31F8-4BA3-B88A-CB1613BDBA00}" srcOrd="0" destOrd="0" presId="urn:microsoft.com/office/officeart/2005/8/layout/chevron2"/>
    <dgm:cxn modelId="{B9905068-E6D2-42FC-B024-F61D6DC80020}" type="presOf" srcId="{FCCAF394-A44A-48ED-A26A-9F24958D272A}" destId="{6B867F9A-0362-485B-A0F0-DE918594C966}" srcOrd="0" destOrd="0" presId="urn:microsoft.com/office/officeart/2005/8/layout/chevron2"/>
    <dgm:cxn modelId="{C049B196-4F7E-4654-AA8E-8F6E26B275AD}" srcId="{91D48ACE-1C2B-4336-8A89-839942E96C52}" destId="{CCC1AC24-1921-4CEE-B06F-D52349DB842C}" srcOrd="2" destOrd="0" parTransId="{09BB3C67-8482-4C60-928A-5CF08B56F6BF}" sibTransId="{49F4CAC4-5347-4E8E-B3D8-70B9183A7EF0}"/>
    <dgm:cxn modelId="{19AB0A2F-BD52-4D28-8A3C-01812EA6C361}" type="presOf" srcId="{161D2BBB-9C82-4982-89E5-8614978FCF99}" destId="{B74B6411-79F2-4970-969C-87A6B3B19DB8}" srcOrd="0" destOrd="0" presId="urn:microsoft.com/office/officeart/2005/8/layout/chevron2"/>
    <dgm:cxn modelId="{2A0F59CF-732C-4ABF-98CE-6818B27F0A0E}" srcId="{CF894A8D-9307-4F93-9A6B-BE744A33CDD0}" destId="{E330DEE1-9918-48E7-A1D7-E11C1E18C9D8}" srcOrd="0" destOrd="0" parTransId="{B2AA9E63-BA4A-4C77-A5C1-FF804E3274A9}" sibTransId="{236C49CC-7B08-4EA4-B6DA-91C2292B6CB4}"/>
    <dgm:cxn modelId="{FD1BC9A3-0772-4075-AF07-1528D7D97823}" type="presOf" srcId="{95C49D54-38A0-41ED-AA45-4EA32C7C1267}" destId="{E4FD441A-79C6-41D3-A3B5-2F2990D5BD56}" srcOrd="0" destOrd="0" presId="urn:microsoft.com/office/officeart/2005/8/layout/chevron2"/>
    <dgm:cxn modelId="{4456097A-E50E-48FE-B298-62E86B44F815}" srcId="{FCCAF394-A44A-48ED-A26A-9F24958D272A}" destId="{95C49D54-38A0-41ED-AA45-4EA32C7C1267}" srcOrd="0" destOrd="0" parTransId="{5629448D-5A79-4EB7-8A08-C984A38C1CB0}" sibTransId="{69CBBCF7-5611-4FDB-9BF3-2DC596D50D39}"/>
    <dgm:cxn modelId="{301DF96E-4895-4DB7-BD88-BDDAB1482F76}" type="presOf" srcId="{91D48ACE-1C2B-4336-8A89-839942E96C52}" destId="{F670EFBF-6B89-4812-944F-EDEBB74AE4F6}" srcOrd="0" destOrd="0" presId="urn:microsoft.com/office/officeart/2005/8/layout/chevron2"/>
    <dgm:cxn modelId="{6D8B1B30-2B7A-48FC-AD0F-B84B67380D5C}" type="presParOf" srcId="{F670EFBF-6B89-4812-944F-EDEBB74AE4F6}" destId="{CED6C064-64CF-4A7F-B015-88DFE4D0B428}" srcOrd="0" destOrd="0" presId="urn:microsoft.com/office/officeart/2005/8/layout/chevron2"/>
    <dgm:cxn modelId="{3386D66A-A064-44CB-B411-3DA464B8459B}" type="presParOf" srcId="{CED6C064-64CF-4A7F-B015-88DFE4D0B428}" destId="{20B67CAE-2940-4067-8E12-542906CAA6D9}" srcOrd="0" destOrd="0" presId="urn:microsoft.com/office/officeart/2005/8/layout/chevron2"/>
    <dgm:cxn modelId="{1B78D128-2B17-4D0E-A3DF-AC0B1DF731BF}" type="presParOf" srcId="{CED6C064-64CF-4A7F-B015-88DFE4D0B428}" destId="{A1E3FD12-74B5-48AB-BE95-05C84A3286B1}" srcOrd="1" destOrd="0" presId="urn:microsoft.com/office/officeart/2005/8/layout/chevron2"/>
    <dgm:cxn modelId="{14D4C71E-CFC2-4F5F-977B-CE6E7F43C445}" type="presParOf" srcId="{F670EFBF-6B89-4812-944F-EDEBB74AE4F6}" destId="{31CF7DB4-239D-4B58-BBA2-D0D692543B7D}" srcOrd="1" destOrd="0" presId="urn:microsoft.com/office/officeart/2005/8/layout/chevron2"/>
    <dgm:cxn modelId="{4DD92D90-BEE6-43AF-A160-6939BD72B115}" type="presParOf" srcId="{F670EFBF-6B89-4812-944F-EDEBB74AE4F6}" destId="{0559B151-89BB-4EEC-93E6-A24E52F83D80}" srcOrd="2" destOrd="0" presId="urn:microsoft.com/office/officeart/2005/8/layout/chevron2"/>
    <dgm:cxn modelId="{281409AD-CE22-45CF-AEA0-BF4199271BE5}" type="presParOf" srcId="{0559B151-89BB-4EEC-93E6-A24E52F83D80}" destId="{6B867F9A-0362-485B-A0F0-DE918594C966}" srcOrd="0" destOrd="0" presId="urn:microsoft.com/office/officeart/2005/8/layout/chevron2"/>
    <dgm:cxn modelId="{DD1EB09B-DC85-4736-BFD3-84ECB1FB397B}" type="presParOf" srcId="{0559B151-89BB-4EEC-93E6-A24E52F83D80}" destId="{E4FD441A-79C6-41D3-A3B5-2F2990D5BD56}" srcOrd="1" destOrd="0" presId="urn:microsoft.com/office/officeart/2005/8/layout/chevron2"/>
    <dgm:cxn modelId="{106E0C87-3F47-4558-BA22-32F070D661E3}" type="presParOf" srcId="{F670EFBF-6B89-4812-944F-EDEBB74AE4F6}" destId="{D358C8CB-495B-4B6B-BB42-8DD6C98ADFF4}" srcOrd="3" destOrd="0" presId="urn:microsoft.com/office/officeart/2005/8/layout/chevron2"/>
    <dgm:cxn modelId="{7977C576-773B-4D30-8054-EDED8D799648}" type="presParOf" srcId="{F670EFBF-6B89-4812-944F-EDEBB74AE4F6}" destId="{899E29AF-802E-44EB-9309-C3377F822F1B}" srcOrd="4" destOrd="0" presId="urn:microsoft.com/office/officeart/2005/8/layout/chevron2"/>
    <dgm:cxn modelId="{F2A9E062-9C91-46F3-9C26-FCCE0C87AFA8}" type="presParOf" srcId="{899E29AF-802E-44EB-9309-C3377F822F1B}" destId="{750530AB-31F8-4BA3-B88A-CB1613BDBA00}" srcOrd="0" destOrd="0" presId="urn:microsoft.com/office/officeart/2005/8/layout/chevron2"/>
    <dgm:cxn modelId="{C56ACC60-DEA5-470F-A396-150D4783F397}" type="presParOf" srcId="{899E29AF-802E-44EB-9309-C3377F822F1B}" destId="{B74B6411-79F2-4970-969C-87A6B3B19DB8}"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D771B62-FB66-4241-BAD4-331DC8F0D5E3}" type="doc">
      <dgm:prSet loTypeId="urn:microsoft.com/office/officeart/2005/8/layout/vProcess5" loCatId="process" qsTypeId="urn:microsoft.com/office/officeart/2005/8/quickstyle/3d3" qsCatId="3D" csTypeId="urn:microsoft.com/office/officeart/2005/8/colors/colorful4" csCatId="colorful" phldr="1"/>
      <dgm:spPr/>
      <dgm:t>
        <a:bodyPr/>
        <a:lstStyle/>
        <a:p>
          <a:endParaRPr lang="ru-RU"/>
        </a:p>
      </dgm:t>
    </dgm:pt>
    <dgm:pt modelId="{458138EA-36B8-40EC-9FD6-5817A172B196}">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sz="1600" b="1" dirty="0" smtClean="0">
              <a:latin typeface="Times New Roman" pitchFamily="18" charset="0"/>
              <a:cs typeface="Times New Roman" pitchFamily="18" charset="0"/>
            </a:rPr>
            <a:t>On March 2010, Kazakhstan officially joined the Bologna declaration and became the 47th member of the European Higher Education Area and the first Central Asian state, which was recognized as a full member of the European Educational Area</a:t>
          </a:r>
          <a:endParaRPr lang="ru-RU" sz="1600" b="1" dirty="0" smtClean="0">
            <a:latin typeface="Times New Roman" pitchFamily="18" charset="0"/>
            <a:cs typeface="Times New Roman" pitchFamily="18" charset="0"/>
          </a:endParaRPr>
        </a:p>
        <a:p>
          <a:pPr defTabSz="1955800">
            <a:lnSpc>
              <a:spcPct val="90000"/>
            </a:lnSpc>
            <a:spcBef>
              <a:spcPct val="0"/>
            </a:spcBef>
            <a:spcAft>
              <a:spcPct val="35000"/>
            </a:spcAft>
          </a:pPr>
          <a:endParaRPr lang="ru-RU" sz="1500" dirty="0"/>
        </a:p>
      </dgm:t>
    </dgm:pt>
    <dgm:pt modelId="{3E5C7D94-D1E9-4834-B1C1-876250030E51}" type="parTrans" cxnId="{0DECFDC2-647C-4C9A-B90A-D2A57E72FFC3}">
      <dgm:prSet/>
      <dgm:spPr/>
      <dgm:t>
        <a:bodyPr/>
        <a:lstStyle/>
        <a:p>
          <a:endParaRPr lang="ru-RU"/>
        </a:p>
      </dgm:t>
    </dgm:pt>
    <dgm:pt modelId="{6CB3A4DD-32A6-4B59-BABE-B7F28503B318}" type="sibTrans" cxnId="{0DECFDC2-647C-4C9A-B90A-D2A57E72FFC3}">
      <dgm:prSet/>
      <dgm:spPr/>
      <dgm:t>
        <a:bodyPr/>
        <a:lstStyle/>
        <a:p>
          <a:endParaRPr lang="ru-RU"/>
        </a:p>
      </dgm:t>
    </dgm:pt>
    <dgm:pt modelId="{22AA757D-8438-4154-93C1-A589411B3DCA}">
      <dgm:prSet phldrT="[Текст]"/>
      <dgm:spPr/>
      <dgm:t>
        <a:bodyPr/>
        <a:lstStyle/>
        <a:p>
          <a:r>
            <a:rPr lang="en-US" b="0" i="0" dirty="0" smtClean="0"/>
            <a:t>The Great Charter was signed by more than 60 Kazakhstan</a:t>
          </a:r>
          <a:endParaRPr lang="ru-RU" dirty="0"/>
        </a:p>
      </dgm:t>
    </dgm:pt>
    <dgm:pt modelId="{39B3B795-839B-4D2D-81D7-117A6242CE3B}" type="parTrans" cxnId="{94D943C9-9D32-48DF-87B7-42BA4D694A40}">
      <dgm:prSet/>
      <dgm:spPr/>
      <dgm:t>
        <a:bodyPr/>
        <a:lstStyle/>
        <a:p>
          <a:endParaRPr lang="ru-RU"/>
        </a:p>
      </dgm:t>
    </dgm:pt>
    <dgm:pt modelId="{396E114A-E536-42EA-90F3-53DE8FE9CE09}" type="sibTrans" cxnId="{94D943C9-9D32-48DF-87B7-42BA4D694A40}">
      <dgm:prSet/>
      <dgm:spPr/>
      <dgm:t>
        <a:bodyPr/>
        <a:lstStyle/>
        <a:p>
          <a:endParaRPr lang="ru-RU"/>
        </a:p>
      </dgm:t>
    </dgm:pt>
    <dgm:pt modelId="{8DECA8F1-1B74-46B1-9A09-739286989E8F}">
      <dgm:prSet phldrT="[Текст]"/>
      <dgm:spPr/>
      <dgm:t>
        <a:bodyPr/>
        <a:lstStyle/>
        <a:p>
          <a:r>
            <a:rPr lang="fr-FR" b="0" i="0" dirty="0" smtClean="0"/>
            <a:t>There has been an adoption of the three-tier system of education: Bachelor - Master - PhD, based on the principles of the Bologna Declaration.</a:t>
          </a:r>
          <a:endParaRPr lang="ru-RU" dirty="0"/>
        </a:p>
      </dgm:t>
    </dgm:pt>
    <dgm:pt modelId="{2321524D-62F6-42A2-8C62-31B64968A0F5}" type="parTrans" cxnId="{2DC0914D-CF0D-4638-8CA7-5F47BD55D17F}">
      <dgm:prSet/>
      <dgm:spPr/>
      <dgm:t>
        <a:bodyPr/>
        <a:lstStyle/>
        <a:p>
          <a:endParaRPr lang="ru-RU"/>
        </a:p>
      </dgm:t>
    </dgm:pt>
    <dgm:pt modelId="{44872AF0-A791-4984-A55E-29D8C0AFFC1F}" type="sibTrans" cxnId="{2DC0914D-CF0D-4638-8CA7-5F47BD55D17F}">
      <dgm:prSet/>
      <dgm:spPr/>
      <dgm:t>
        <a:bodyPr/>
        <a:lstStyle/>
        <a:p>
          <a:endParaRPr lang="ru-RU"/>
        </a:p>
      </dgm:t>
    </dgm:pt>
    <dgm:pt modelId="{7B33760D-D36B-42FF-A389-80E6300BD748}" type="pres">
      <dgm:prSet presAssocID="{DD771B62-FB66-4241-BAD4-331DC8F0D5E3}" presName="outerComposite" presStyleCnt="0">
        <dgm:presLayoutVars>
          <dgm:chMax val="5"/>
          <dgm:dir/>
          <dgm:resizeHandles val="exact"/>
        </dgm:presLayoutVars>
      </dgm:prSet>
      <dgm:spPr/>
      <dgm:t>
        <a:bodyPr/>
        <a:lstStyle/>
        <a:p>
          <a:endParaRPr lang="ru-RU"/>
        </a:p>
      </dgm:t>
    </dgm:pt>
    <dgm:pt modelId="{E34DF86C-B256-48D4-922D-0780B7A892F0}" type="pres">
      <dgm:prSet presAssocID="{DD771B62-FB66-4241-BAD4-331DC8F0D5E3}" presName="dummyMaxCanvas" presStyleCnt="0">
        <dgm:presLayoutVars/>
      </dgm:prSet>
      <dgm:spPr/>
    </dgm:pt>
    <dgm:pt modelId="{2F718078-2B4E-45C3-9C50-24455B29DF40}" type="pres">
      <dgm:prSet presAssocID="{DD771B62-FB66-4241-BAD4-331DC8F0D5E3}" presName="ThreeNodes_1" presStyleLbl="node1" presStyleIdx="0" presStyleCnt="3" custLinFactNeighborY="4395">
        <dgm:presLayoutVars>
          <dgm:bulletEnabled val="1"/>
        </dgm:presLayoutVars>
      </dgm:prSet>
      <dgm:spPr/>
      <dgm:t>
        <a:bodyPr/>
        <a:lstStyle/>
        <a:p>
          <a:endParaRPr lang="ru-RU"/>
        </a:p>
      </dgm:t>
    </dgm:pt>
    <dgm:pt modelId="{41930E3C-829E-4F7F-81E9-463AA9DE5EA2}" type="pres">
      <dgm:prSet presAssocID="{DD771B62-FB66-4241-BAD4-331DC8F0D5E3}" presName="ThreeNodes_2" presStyleLbl="node1" presStyleIdx="1" presStyleCnt="3">
        <dgm:presLayoutVars>
          <dgm:bulletEnabled val="1"/>
        </dgm:presLayoutVars>
      </dgm:prSet>
      <dgm:spPr/>
      <dgm:t>
        <a:bodyPr/>
        <a:lstStyle/>
        <a:p>
          <a:endParaRPr lang="ru-RU"/>
        </a:p>
      </dgm:t>
    </dgm:pt>
    <dgm:pt modelId="{FC44B543-5C02-4CE0-B29C-BB2F8E5FF296}" type="pres">
      <dgm:prSet presAssocID="{DD771B62-FB66-4241-BAD4-331DC8F0D5E3}" presName="ThreeNodes_3" presStyleLbl="node1" presStyleIdx="2" presStyleCnt="3">
        <dgm:presLayoutVars>
          <dgm:bulletEnabled val="1"/>
        </dgm:presLayoutVars>
      </dgm:prSet>
      <dgm:spPr/>
      <dgm:t>
        <a:bodyPr/>
        <a:lstStyle/>
        <a:p>
          <a:endParaRPr lang="ru-RU"/>
        </a:p>
      </dgm:t>
    </dgm:pt>
    <dgm:pt modelId="{33AE1548-18A8-41E3-A2C3-3EF46BF8DD08}" type="pres">
      <dgm:prSet presAssocID="{DD771B62-FB66-4241-BAD4-331DC8F0D5E3}" presName="ThreeConn_1-2" presStyleLbl="fgAccFollowNode1" presStyleIdx="0" presStyleCnt="2">
        <dgm:presLayoutVars>
          <dgm:bulletEnabled val="1"/>
        </dgm:presLayoutVars>
      </dgm:prSet>
      <dgm:spPr/>
      <dgm:t>
        <a:bodyPr/>
        <a:lstStyle/>
        <a:p>
          <a:endParaRPr lang="ru-RU"/>
        </a:p>
      </dgm:t>
    </dgm:pt>
    <dgm:pt modelId="{F5658A78-3FE0-4F21-A71F-0451EF0A0164}" type="pres">
      <dgm:prSet presAssocID="{DD771B62-FB66-4241-BAD4-331DC8F0D5E3}" presName="ThreeConn_2-3" presStyleLbl="fgAccFollowNode1" presStyleIdx="1" presStyleCnt="2">
        <dgm:presLayoutVars>
          <dgm:bulletEnabled val="1"/>
        </dgm:presLayoutVars>
      </dgm:prSet>
      <dgm:spPr/>
      <dgm:t>
        <a:bodyPr/>
        <a:lstStyle/>
        <a:p>
          <a:endParaRPr lang="ru-RU"/>
        </a:p>
      </dgm:t>
    </dgm:pt>
    <dgm:pt modelId="{E0016BF1-018D-4C6B-8A67-9633AFCCC9B2}" type="pres">
      <dgm:prSet presAssocID="{DD771B62-FB66-4241-BAD4-331DC8F0D5E3}" presName="ThreeNodes_1_text" presStyleLbl="node1" presStyleIdx="2" presStyleCnt="3">
        <dgm:presLayoutVars>
          <dgm:bulletEnabled val="1"/>
        </dgm:presLayoutVars>
      </dgm:prSet>
      <dgm:spPr/>
      <dgm:t>
        <a:bodyPr/>
        <a:lstStyle/>
        <a:p>
          <a:endParaRPr lang="ru-RU"/>
        </a:p>
      </dgm:t>
    </dgm:pt>
    <dgm:pt modelId="{62D07304-14DB-4E30-8F53-17F1EDD3E572}" type="pres">
      <dgm:prSet presAssocID="{DD771B62-FB66-4241-BAD4-331DC8F0D5E3}" presName="ThreeNodes_2_text" presStyleLbl="node1" presStyleIdx="2" presStyleCnt="3">
        <dgm:presLayoutVars>
          <dgm:bulletEnabled val="1"/>
        </dgm:presLayoutVars>
      </dgm:prSet>
      <dgm:spPr/>
      <dgm:t>
        <a:bodyPr/>
        <a:lstStyle/>
        <a:p>
          <a:endParaRPr lang="ru-RU"/>
        </a:p>
      </dgm:t>
    </dgm:pt>
    <dgm:pt modelId="{8B63C4D7-3836-4275-A2BC-80F8C18EB9A1}" type="pres">
      <dgm:prSet presAssocID="{DD771B62-FB66-4241-BAD4-331DC8F0D5E3}" presName="ThreeNodes_3_text" presStyleLbl="node1" presStyleIdx="2" presStyleCnt="3">
        <dgm:presLayoutVars>
          <dgm:bulletEnabled val="1"/>
        </dgm:presLayoutVars>
      </dgm:prSet>
      <dgm:spPr/>
      <dgm:t>
        <a:bodyPr/>
        <a:lstStyle/>
        <a:p>
          <a:endParaRPr lang="ru-RU"/>
        </a:p>
      </dgm:t>
    </dgm:pt>
  </dgm:ptLst>
  <dgm:cxnLst>
    <dgm:cxn modelId="{E707B384-CE19-46E3-AD95-8C9E7A67A26A}" type="presOf" srcId="{458138EA-36B8-40EC-9FD6-5817A172B196}" destId="{2F718078-2B4E-45C3-9C50-24455B29DF40}" srcOrd="0" destOrd="0" presId="urn:microsoft.com/office/officeart/2005/8/layout/vProcess5"/>
    <dgm:cxn modelId="{2DC0914D-CF0D-4638-8CA7-5F47BD55D17F}" srcId="{DD771B62-FB66-4241-BAD4-331DC8F0D5E3}" destId="{8DECA8F1-1B74-46B1-9A09-739286989E8F}" srcOrd="2" destOrd="0" parTransId="{2321524D-62F6-42A2-8C62-31B64968A0F5}" sibTransId="{44872AF0-A791-4984-A55E-29D8C0AFFC1F}"/>
    <dgm:cxn modelId="{0DECFDC2-647C-4C9A-B90A-D2A57E72FFC3}" srcId="{DD771B62-FB66-4241-BAD4-331DC8F0D5E3}" destId="{458138EA-36B8-40EC-9FD6-5817A172B196}" srcOrd="0" destOrd="0" parTransId="{3E5C7D94-D1E9-4834-B1C1-876250030E51}" sibTransId="{6CB3A4DD-32A6-4B59-BABE-B7F28503B318}"/>
    <dgm:cxn modelId="{36ECA799-13CC-41AA-944D-C3877A7EA27C}" type="presOf" srcId="{458138EA-36B8-40EC-9FD6-5817A172B196}" destId="{E0016BF1-018D-4C6B-8A67-9633AFCCC9B2}" srcOrd="1" destOrd="0" presId="urn:microsoft.com/office/officeart/2005/8/layout/vProcess5"/>
    <dgm:cxn modelId="{94D943C9-9D32-48DF-87B7-42BA4D694A40}" srcId="{DD771B62-FB66-4241-BAD4-331DC8F0D5E3}" destId="{22AA757D-8438-4154-93C1-A589411B3DCA}" srcOrd="1" destOrd="0" parTransId="{39B3B795-839B-4D2D-81D7-117A6242CE3B}" sibTransId="{396E114A-E536-42EA-90F3-53DE8FE9CE09}"/>
    <dgm:cxn modelId="{8C634BCF-1958-4CAD-9FC2-94C0B0BFCA54}" type="presOf" srcId="{DD771B62-FB66-4241-BAD4-331DC8F0D5E3}" destId="{7B33760D-D36B-42FF-A389-80E6300BD748}" srcOrd="0" destOrd="0" presId="urn:microsoft.com/office/officeart/2005/8/layout/vProcess5"/>
    <dgm:cxn modelId="{858465A5-117A-4CB6-9766-71712F1E5FD5}" type="presOf" srcId="{22AA757D-8438-4154-93C1-A589411B3DCA}" destId="{62D07304-14DB-4E30-8F53-17F1EDD3E572}" srcOrd="1" destOrd="0" presId="urn:microsoft.com/office/officeart/2005/8/layout/vProcess5"/>
    <dgm:cxn modelId="{C870733B-17BC-4786-829E-C7194A59F672}" type="presOf" srcId="{22AA757D-8438-4154-93C1-A589411B3DCA}" destId="{41930E3C-829E-4F7F-81E9-463AA9DE5EA2}" srcOrd="0" destOrd="0" presId="urn:microsoft.com/office/officeart/2005/8/layout/vProcess5"/>
    <dgm:cxn modelId="{A020283D-930E-4D0B-A0CE-E8D187A472E2}" type="presOf" srcId="{8DECA8F1-1B74-46B1-9A09-739286989E8F}" destId="{FC44B543-5C02-4CE0-B29C-BB2F8E5FF296}" srcOrd="0" destOrd="0" presId="urn:microsoft.com/office/officeart/2005/8/layout/vProcess5"/>
    <dgm:cxn modelId="{FDF359C0-DC92-4306-85D0-B3AA39B53451}" type="presOf" srcId="{396E114A-E536-42EA-90F3-53DE8FE9CE09}" destId="{F5658A78-3FE0-4F21-A71F-0451EF0A0164}" srcOrd="0" destOrd="0" presId="urn:microsoft.com/office/officeart/2005/8/layout/vProcess5"/>
    <dgm:cxn modelId="{0DC93A10-10FD-452F-9A22-AE136CCCAE2D}" type="presOf" srcId="{6CB3A4DD-32A6-4B59-BABE-B7F28503B318}" destId="{33AE1548-18A8-41E3-A2C3-3EF46BF8DD08}" srcOrd="0" destOrd="0" presId="urn:microsoft.com/office/officeart/2005/8/layout/vProcess5"/>
    <dgm:cxn modelId="{6AC674B1-0EA1-48DD-90CB-7C3F356EA664}" type="presOf" srcId="{8DECA8F1-1B74-46B1-9A09-739286989E8F}" destId="{8B63C4D7-3836-4275-A2BC-80F8C18EB9A1}" srcOrd="1" destOrd="0" presId="urn:microsoft.com/office/officeart/2005/8/layout/vProcess5"/>
    <dgm:cxn modelId="{7C6ED443-AD23-4EB3-A84D-2AF864AB7539}" type="presParOf" srcId="{7B33760D-D36B-42FF-A389-80E6300BD748}" destId="{E34DF86C-B256-48D4-922D-0780B7A892F0}" srcOrd="0" destOrd="0" presId="urn:microsoft.com/office/officeart/2005/8/layout/vProcess5"/>
    <dgm:cxn modelId="{F880BDE6-AEA9-4E31-B351-DBBF7B173B82}" type="presParOf" srcId="{7B33760D-D36B-42FF-A389-80E6300BD748}" destId="{2F718078-2B4E-45C3-9C50-24455B29DF40}" srcOrd="1" destOrd="0" presId="urn:microsoft.com/office/officeart/2005/8/layout/vProcess5"/>
    <dgm:cxn modelId="{155021B6-C773-401C-96DF-2E0B05645AFD}" type="presParOf" srcId="{7B33760D-D36B-42FF-A389-80E6300BD748}" destId="{41930E3C-829E-4F7F-81E9-463AA9DE5EA2}" srcOrd="2" destOrd="0" presId="urn:microsoft.com/office/officeart/2005/8/layout/vProcess5"/>
    <dgm:cxn modelId="{6A383F92-822E-4954-83F7-FCF7F2F84A9A}" type="presParOf" srcId="{7B33760D-D36B-42FF-A389-80E6300BD748}" destId="{FC44B543-5C02-4CE0-B29C-BB2F8E5FF296}" srcOrd="3" destOrd="0" presId="urn:microsoft.com/office/officeart/2005/8/layout/vProcess5"/>
    <dgm:cxn modelId="{2FC57449-F036-4B4C-93E5-E01C1FCA88D5}" type="presParOf" srcId="{7B33760D-D36B-42FF-A389-80E6300BD748}" destId="{33AE1548-18A8-41E3-A2C3-3EF46BF8DD08}" srcOrd="4" destOrd="0" presId="urn:microsoft.com/office/officeart/2005/8/layout/vProcess5"/>
    <dgm:cxn modelId="{918A51C5-0CC7-4545-99DE-5B0FB862190E}" type="presParOf" srcId="{7B33760D-D36B-42FF-A389-80E6300BD748}" destId="{F5658A78-3FE0-4F21-A71F-0451EF0A0164}" srcOrd="5" destOrd="0" presId="urn:microsoft.com/office/officeart/2005/8/layout/vProcess5"/>
    <dgm:cxn modelId="{840154E4-D81F-49E8-BFDD-66E17A033B5C}" type="presParOf" srcId="{7B33760D-D36B-42FF-A389-80E6300BD748}" destId="{E0016BF1-018D-4C6B-8A67-9633AFCCC9B2}" srcOrd="6" destOrd="0" presId="urn:microsoft.com/office/officeart/2005/8/layout/vProcess5"/>
    <dgm:cxn modelId="{065CBB3E-18A8-470A-874B-5D00F3DAA308}" type="presParOf" srcId="{7B33760D-D36B-42FF-A389-80E6300BD748}" destId="{62D07304-14DB-4E30-8F53-17F1EDD3E572}" srcOrd="7" destOrd="0" presId="urn:microsoft.com/office/officeart/2005/8/layout/vProcess5"/>
    <dgm:cxn modelId="{3F9815CD-9B7A-4BF3-A4E7-55FF46C391F0}" type="presParOf" srcId="{7B33760D-D36B-42FF-A389-80E6300BD748}" destId="{8B63C4D7-3836-4275-A2BC-80F8C18EB9A1}"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ED1E8D-B7BB-457C-8365-EA83DEDE1843}" type="doc">
      <dgm:prSet loTypeId="urn:microsoft.com/office/officeart/2005/8/layout/vProcess5" loCatId="process" qsTypeId="urn:microsoft.com/office/officeart/2005/8/quickstyle/simple5" qsCatId="simple" csTypeId="urn:microsoft.com/office/officeart/2005/8/colors/accent1_5" csCatId="accent1" phldr="1"/>
      <dgm:spPr/>
      <dgm:t>
        <a:bodyPr/>
        <a:lstStyle/>
        <a:p>
          <a:endParaRPr lang="ru-RU"/>
        </a:p>
      </dgm:t>
    </dgm:pt>
    <dgm:pt modelId="{B166C2AF-44B0-4871-875F-62B77161CB36}">
      <dgm:prSet phldrT="[Текст]" custT="1"/>
      <dgm:spPr/>
      <dgm:t>
        <a:bodyPr/>
        <a:lstStyle/>
        <a:p>
          <a:r>
            <a:rPr lang="en-US" sz="1800" b="0" i="0" dirty="0" smtClean="0">
              <a:latin typeface="Times New Roman" pitchFamily="18" charset="0"/>
              <a:cs typeface="Times New Roman" pitchFamily="18" charset="0"/>
            </a:rPr>
            <a:t>Universities introduced advanced technologies and training systems in their educational processes: all universities introduced credit technology of education, 38 of them offer dual-degree education, 42 universities offer distance learning. </a:t>
          </a:r>
          <a:endParaRPr lang="ru-RU" sz="1800" dirty="0">
            <a:latin typeface="Times New Roman" pitchFamily="18" charset="0"/>
            <a:cs typeface="Times New Roman" pitchFamily="18" charset="0"/>
          </a:endParaRPr>
        </a:p>
      </dgm:t>
    </dgm:pt>
    <dgm:pt modelId="{9062F505-6D52-4A80-B096-4B695AA9350F}" type="parTrans" cxnId="{BBDF01A1-4757-4343-AEA8-3C81189B132D}">
      <dgm:prSet/>
      <dgm:spPr/>
      <dgm:t>
        <a:bodyPr/>
        <a:lstStyle/>
        <a:p>
          <a:endParaRPr lang="ru-RU"/>
        </a:p>
      </dgm:t>
    </dgm:pt>
    <dgm:pt modelId="{3CBAE2AB-DD1F-4A2D-815A-4CD88BA9BDDC}" type="sibTrans" cxnId="{BBDF01A1-4757-4343-AEA8-3C81189B132D}">
      <dgm:prSet/>
      <dgm:spPr/>
      <dgm:t>
        <a:bodyPr/>
        <a:lstStyle/>
        <a:p>
          <a:endParaRPr lang="ru-RU"/>
        </a:p>
      </dgm:t>
    </dgm:pt>
    <dgm:pt modelId="{FCC99D32-8F63-4119-A3A8-C7997C257EA3}">
      <dgm:prSet phldrT="[Текст]" custT="1"/>
      <dgm:spPr/>
      <dgm:t>
        <a:bodyPr/>
        <a:lstStyle/>
        <a:p>
          <a:r>
            <a:rPr lang="en-US" sz="1800" b="0" i="0" dirty="0" smtClean="0">
              <a:latin typeface="Times New Roman" pitchFamily="18" charset="0"/>
              <a:cs typeface="Times New Roman" pitchFamily="18" charset="0"/>
            </a:rPr>
            <a:t>The ECTS (European Credit Transfer System) has been introduced as a basis for the transfer of credits during academic mobility of students. </a:t>
          </a:r>
          <a:endParaRPr lang="ru-RU" sz="1800" dirty="0">
            <a:latin typeface="Times New Roman" pitchFamily="18" charset="0"/>
            <a:cs typeface="Times New Roman" pitchFamily="18" charset="0"/>
          </a:endParaRPr>
        </a:p>
      </dgm:t>
    </dgm:pt>
    <dgm:pt modelId="{37F263F9-8A8D-46E4-BE68-C52791688A8A}" type="parTrans" cxnId="{CB0A64B8-ACEE-48E8-8F4F-8C5B8F6D38AA}">
      <dgm:prSet/>
      <dgm:spPr/>
      <dgm:t>
        <a:bodyPr/>
        <a:lstStyle/>
        <a:p>
          <a:endParaRPr lang="ru-RU"/>
        </a:p>
      </dgm:t>
    </dgm:pt>
    <dgm:pt modelId="{731E0F97-6D3F-4043-9BE7-F73F7ABB0D8C}" type="sibTrans" cxnId="{CB0A64B8-ACEE-48E8-8F4F-8C5B8F6D38AA}">
      <dgm:prSet/>
      <dgm:spPr/>
      <dgm:t>
        <a:bodyPr/>
        <a:lstStyle/>
        <a:p>
          <a:endParaRPr lang="ru-RU"/>
        </a:p>
      </dgm:t>
    </dgm:pt>
    <dgm:pt modelId="{DEE85066-C3CD-4AB1-831C-6181E615BACE}">
      <dgm:prSet phldrT="[Текст]" custT="1"/>
      <dgm:spPr/>
      <dgm:t>
        <a:bodyPr/>
        <a:lstStyle/>
        <a:p>
          <a:r>
            <a:rPr lang="fr-FR" sz="1800" b="0" i="0" dirty="0" smtClean="0">
              <a:latin typeface="Times New Roman" pitchFamily="18" charset="0"/>
              <a:cs typeface="Times New Roman" pitchFamily="18" charset="0"/>
            </a:rPr>
            <a:t>The Ministry of Education and Science of the Republic of Kazakhstan allocates funding for academic mobility of faculty and students, and universities themselves also find resources on academic mobility. </a:t>
          </a:r>
          <a:endParaRPr lang="ru-RU" sz="1800" dirty="0">
            <a:latin typeface="Times New Roman" pitchFamily="18" charset="0"/>
            <a:cs typeface="Times New Roman" pitchFamily="18" charset="0"/>
          </a:endParaRPr>
        </a:p>
      </dgm:t>
    </dgm:pt>
    <dgm:pt modelId="{CF4BC5A5-7B76-4BC8-AB64-CBE00E85479B}" type="parTrans" cxnId="{558822CC-DB01-4462-A738-34B8B1194811}">
      <dgm:prSet/>
      <dgm:spPr/>
      <dgm:t>
        <a:bodyPr/>
        <a:lstStyle/>
        <a:p>
          <a:endParaRPr lang="ru-RU"/>
        </a:p>
      </dgm:t>
    </dgm:pt>
    <dgm:pt modelId="{3E22EE54-04F9-4BDC-9266-1E2371FBF29E}" type="sibTrans" cxnId="{558822CC-DB01-4462-A738-34B8B1194811}">
      <dgm:prSet/>
      <dgm:spPr/>
      <dgm:t>
        <a:bodyPr/>
        <a:lstStyle/>
        <a:p>
          <a:endParaRPr lang="ru-RU"/>
        </a:p>
      </dgm:t>
    </dgm:pt>
    <dgm:pt modelId="{A0D93FD4-74D2-4572-87F5-040DAAEA8C7A}" type="pres">
      <dgm:prSet presAssocID="{5DED1E8D-B7BB-457C-8365-EA83DEDE1843}" presName="outerComposite" presStyleCnt="0">
        <dgm:presLayoutVars>
          <dgm:chMax val="5"/>
          <dgm:dir/>
          <dgm:resizeHandles val="exact"/>
        </dgm:presLayoutVars>
      </dgm:prSet>
      <dgm:spPr/>
      <dgm:t>
        <a:bodyPr/>
        <a:lstStyle/>
        <a:p>
          <a:endParaRPr lang="ru-RU"/>
        </a:p>
      </dgm:t>
    </dgm:pt>
    <dgm:pt modelId="{11898CD4-06BA-4A63-988E-28F777630CC4}" type="pres">
      <dgm:prSet presAssocID="{5DED1E8D-B7BB-457C-8365-EA83DEDE1843}" presName="dummyMaxCanvas" presStyleCnt="0">
        <dgm:presLayoutVars/>
      </dgm:prSet>
      <dgm:spPr/>
    </dgm:pt>
    <dgm:pt modelId="{48F65078-3981-4C81-98F2-86A5F2458A26}" type="pres">
      <dgm:prSet presAssocID="{5DED1E8D-B7BB-457C-8365-EA83DEDE1843}" presName="ThreeNodes_1" presStyleLbl="node1" presStyleIdx="0" presStyleCnt="3">
        <dgm:presLayoutVars>
          <dgm:bulletEnabled val="1"/>
        </dgm:presLayoutVars>
      </dgm:prSet>
      <dgm:spPr/>
      <dgm:t>
        <a:bodyPr/>
        <a:lstStyle/>
        <a:p>
          <a:endParaRPr lang="ru-RU"/>
        </a:p>
      </dgm:t>
    </dgm:pt>
    <dgm:pt modelId="{C4CB97DF-7CA8-41F7-8D41-0EBFB225750D}" type="pres">
      <dgm:prSet presAssocID="{5DED1E8D-B7BB-457C-8365-EA83DEDE1843}" presName="ThreeNodes_2" presStyleLbl="node1" presStyleIdx="1" presStyleCnt="3">
        <dgm:presLayoutVars>
          <dgm:bulletEnabled val="1"/>
        </dgm:presLayoutVars>
      </dgm:prSet>
      <dgm:spPr/>
      <dgm:t>
        <a:bodyPr/>
        <a:lstStyle/>
        <a:p>
          <a:endParaRPr lang="ru-RU"/>
        </a:p>
      </dgm:t>
    </dgm:pt>
    <dgm:pt modelId="{9D9C60CF-DD8F-4BC6-95AF-4862E0580F5D}" type="pres">
      <dgm:prSet presAssocID="{5DED1E8D-B7BB-457C-8365-EA83DEDE1843}" presName="ThreeNodes_3" presStyleLbl="node1" presStyleIdx="2" presStyleCnt="3">
        <dgm:presLayoutVars>
          <dgm:bulletEnabled val="1"/>
        </dgm:presLayoutVars>
      </dgm:prSet>
      <dgm:spPr/>
      <dgm:t>
        <a:bodyPr/>
        <a:lstStyle/>
        <a:p>
          <a:endParaRPr lang="ru-RU"/>
        </a:p>
      </dgm:t>
    </dgm:pt>
    <dgm:pt modelId="{6A09EA06-9986-4107-87D3-065A6A0D52B5}" type="pres">
      <dgm:prSet presAssocID="{5DED1E8D-B7BB-457C-8365-EA83DEDE1843}" presName="ThreeConn_1-2" presStyleLbl="fgAccFollowNode1" presStyleIdx="0" presStyleCnt="2">
        <dgm:presLayoutVars>
          <dgm:bulletEnabled val="1"/>
        </dgm:presLayoutVars>
      </dgm:prSet>
      <dgm:spPr/>
      <dgm:t>
        <a:bodyPr/>
        <a:lstStyle/>
        <a:p>
          <a:endParaRPr lang="ru-RU"/>
        </a:p>
      </dgm:t>
    </dgm:pt>
    <dgm:pt modelId="{619C4624-C185-4AB6-BA3F-46EC6BD99D90}" type="pres">
      <dgm:prSet presAssocID="{5DED1E8D-B7BB-457C-8365-EA83DEDE1843}" presName="ThreeConn_2-3" presStyleLbl="fgAccFollowNode1" presStyleIdx="1" presStyleCnt="2">
        <dgm:presLayoutVars>
          <dgm:bulletEnabled val="1"/>
        </dgm:presLayoutVars>
      </dgm:prSet>
      <dgm:spPr/>
      <dgm:t>
        <a:bodyPr/>
        <a:lstStyle/>
        <a:p>
          <a:endParaRPr lang="ru-RU"/>
        </a:p>
      </dgm:t>
    </dgm:pt>
    <dgm:pt modelId="{C9A1AE40-EB6F-46CD-8B01-3FAD760F6B0E}" type="pres">
      <dgm:prSet presAssocID="{5DED1E8D-B7BB-457C-8365-EA83DEDE1843}" presName="ThreeNodes_1_text" presStyleLbl="node1" presStyleIdx="2" presStyleCnt="3">
        <dgm:presLayoutVars>
          <dgm:bulletEnabled val="1"/>
        </dgm:presLayoutVars>
      </dgm:prSet>
      <dgm:spPr/>
      <dgm:t>
        <a:bodyPr/>
        <a:lstStyle/>
        <a:p>
          <a:endParaRPr lang="ru-RU"/>
        </a:p>
      </dgm:t>
    </dgm:pt>
    <dgm:pt modelId="{341F1EFE-528A-4613-98E7-2D2D5C4211C1}" type="pres">
      <dgm:prSet presAssocID="{5DED1E8D-B7BB-457C-8365-EA83DEDE1843}" presName="ThreeNodes_2_text" presStyleLbl="node1" presStyleIdx="2" presStyleCnt="3">
        <dgm:presLayoutVars>
          <dgm:bulletEnabled val="1"/>
        </dgm:presLayoutVars>
      </dgm:prSet>
      <dgm:spPr/>
      <dgm:t>
        <a:bodyPr/>
        <a:lstStyle/>
        <a:p>
          <a:endParaRPr lang="ru-RU"/>
        </a:p>
      </dgm:t>
    </dgm:pt>
    <dgm:pt modelId="{72D4B1F9-38E3-410B-833D-B1E8B872E8D9}" type="pres">
      <dgm:prSet presAssocID="{5DED1E8D-B7BB-457C-8365-EA83DEDE1843}" presName="ThreeNodes_3_text" presStyleLbl="node1" presStyleIdx="2" presStyleCnt="3">
        <dgm:presLayoutVars>
          <dgm:bulletEnabled val="1"/>
        </dgm:presLayoutVars>
      </dgm:prSet>
      <dgm:spPr/>
      <dgm:t>
        <a:bodyPr/>
        <a:lstStyle/>
        <a:p>
          <a:endParaRPr lang="ru-RU"/>
        </a:p>
      </dgm:t>
    </dgm:pt>
  </dgm:ptLst>
  <dgm:cxnLst>
    <dgm:cxn modelId="{09BC3AAC-3258-423E-8EB3-299055AFBEF0}" type="presOf" srcId="{B166C2AF-44B0-4871-875F-62B77161CB36}" destId="{C9A1AE40-EB6F-46CD-8B01-3FAD760F6B0E}" srcOrd="1" destOrd="0" presId="urn:microsoft.com/office/officeart/2005/8/layout/vProcess5"/>
    <dgm:cxn modelId="{E2307F7F-21C1-4D0D-A526-1515DF6A8BE1}" type="presOf" srcId="{B166C2AF-44B0-4871-875F-62B77161CB36}" destId="{48F65078-3981-4C81-98F2-86A5F2458A26}" srcOrd="0" destOrd="0" presId="urn:microsoft.com/office/officeart/2005/8/layout/vProcess5"/>
    <dgm:cxn modelId="{7B76BC1A-8B2A-4EBE-A047-70CAEC05A332}" type="presOf" srcId="{DEE85066-C3CD-4AB1-831C-6181E615BACE}" destId="{9D9C60CF-DD8F-4BC6-95AF-4862E0580F5D}" srcOrd="0" destOrd="0" presId="urn:microsoft.com/office/officeart/2005/8/layout/vProcess5"/>
    <dgm:cxn modelId="{CB0A64B8-ACEE-48E8-8F4F-8C5B8F6D38AA}" srcId="{5DED1E8D-B7BB-457C-8365-EA83DEDE1843}" destId="{FCC99D32-8F63-4119-A3A8-C7997C257EA3}" srcOrd="1" destOrd="0" parTransId="{37F263F9-8A8D-46E4-BE68-C52791688A8A}" sibTransId="{731E0F97-6D3F-4043-9BE7-F73F7ABB0D8C}"/>
    <dgm:cxn modelId="{558822CC-DB01-4462-A738-34B8B1194811}" srcId="{5DED1E8D-B7BB-457C-8365-EA83DEDE1843}" destId="{DEE85066-C3CD-4AB1-831C-6181E615BACE}" srcOrd="2" destOrd="0" parTransId="{CF4BC5A5-7B76-4BC8-AB64-CBE00E85479B}" sibTransId="{3E22EE54-04F9-4BDC-9266-1E2371FBF29E}"/>
    <dgm:cxn modelId="{C670B145-6721-4AA4-8205-778CC1D150CC}" type="presOf" srcId="{DEE85066-C3CD-4AB1-831C-6181E615BACE}" destId="{72D4B1F9-38E3-410B-833D-B1E8B872E8D9}" srcOrd="1" destOrd="0" presId="urn:microsoft.com/office/officeart/2005/8/layout/vProcess5"/>
    <dgm:cxn modelId="{D2597D56-9E65-4CD4-9FAB-63BF851D25A3}" type="presOf" srcId="{5DED1E8D-B7BB-457C-8365-EA83DEDE1843}" destId="{A0D93FD4-74D2-4572-87F5-040DAAEA8C7A}" srcOrd="0" destOrd="0" presId="urn:microsoft.com/office/officeart/2005/8/layout/vProcess5"/>
    <dgm:cxn modelId="{66EEDBB8-7E81-4851-993F-0DF661FBB318}" type="presOf" srcId="{731E0F97-6D3F-4043-9BE7-F73F7ABB0D8C}" destId="{619C4624-C185-4AB6-BA3F-46EC6BD99D90}" srcOrd="0" destOrd="0" presId="urn:microsoft.com/office/officeart/2005/8/layout/vProcess5"/>
    <dgm:cxn modelId="{32E32E30-54AE-4302-89B6-DA881467FDC2}" type="presOf" srcId="{FCC99D32-8F63-4119-A3A8-C7997C257EA3}" destId="{341F1EFE-528A-4613-98E7-2D2D5C4211C1}" srcOrd="1" destOrd="0" presId="urn:microsoft.com/office/officeart/2005/8/layout/vProcess5"/>
    <dgm:cxn modelId="{3180D044-16BB-4970-A723-7F2300C9FA4F}" type="presOf" srcId="{FCC99D32-8F63-4119-A3A8-C7997C257EA3}" destId="{C4CB97DF-7CA8-41F7-8D41-0EBFB225750D}" srcOrd="0" destOrd="0" presId="urn:microsoft.com/office/officeart/2005/8/layout/vProcess5"/>
    <dgm:cxn modelId="{B72F0D59-911B-42CA-B33E-30645D02B7B2}" type="presOf" srcId="{3CBAE2AB-DD1F-4A2D-815A-4CD88BA9BDDC}" destId="{6A09EA06-9986-4107-87D3-065A6A0D52B5}" srcOrd="0" destOrd="0" presId="urn:microsoft.com/office/officeart/2005/8/layout/vProcess5"/>
    <dgm:cxn modelId="{BBDF01A1-4757-4343-AEA8-3C81189B132D}" srcId="{5DED1E8D-B7BB-457C-8365-EA83DEDE1843}" destId="{B166C2AF-44B0-4871-875F-62B77161CB36}" srcOrd="0" destOrd="0" parTransId="{9062F505-6D52-4A80-B096-4B695AA9350F}" sibTransId="{3CBAE2AB-DD1F-4A2D-815A-4CD88BA9BDDC}"/>
    <dgm:cxn modelId="{F7992B9F-57A5-4A81-93C8-789A4EA17E54}" type="presParOf" srcId="{A0D93FD4-74D2-4572-87F5-040DAAEA8C7A}" destId="{11898CD4-06BA-4A63-988E-28F777630CC4}" srcOrd="0" destOrd="0" presId="urn:microsoft.com/office/officeart/2005/8/layout/vProcess5"/>
    <dgm:cxn modelId="{656B7AED-75F7-413F-A672-BF82FAF7B5DE}" type="presParOf" srcId="{A0D93FD4-74D2-4572-87F5-040DAAEA8C7A}" destId="{48F65078-3981-4C81-98F2-86A5F2458A26}" srcOrd="1" destOrd="0" presId="urn:microsoft.com/office/officeart/2005/8/layout/vProcess5"/>
    <dgm:cxn modelId="{F5AEF216-FBFA-4BD2-B180-FA53B7CCF6BB}" type="presParOf" srcId="{A0D93FD4-74D2-4572-87F5-040DAAEA8C7A}" destId="{C4CB97DF-7CA8-41F7-8D41-0EBFB225750D}" srcOrd="2" destOrd="0" presId="urn:microsoft.com/office/officeart/2005/8/layout/vProcess5"/>
    <dgm:cxn modelId="{5794DC15-50ED-4931-8D35-83DE740BB0BE}" type="presParOf" srcId="{A0D93FD4-74D2-4572-87F5-040DAAEA8C7A}" destId="{9D9C60CF-DD8F-4BC6-95AF-4862E0580F5D}" srcOrd="3" destOrd="0" presId="urn:microsoft.com/office/officeart/2005/8/layout/vProcess5"/>
    <dgm:cxn modelId="{846092AA-76DA-4C76-AC6B-AECBB16A9AB0}" type="presParOf" srcId="{A0D93FD4-74D2-4572-87F5-040DAAEA8C7A}" destId="{6A09EA06-9986-4107-87D3-065A6A0D52B5}" srcOrd="4" destOrd="0" presId="urn:microsoft.com/office/officeart/2005/8/layout/vProcess5"/>
    <dgm:cxn modelId="{D38F03BD-3460-49C8-B78E-8946653549F1}" type="presParOf" srcId="{A0D93FD4-74D2-4572-87F5-040DAAEA8C7A}" destId="{619C4624-C185-4AB6-BA3F-46EC6BD99D90}" srcOrd="5" destOrd="0" presId="urn:microsoft.com/office/officeart/2005/8/layout/vProcess5"/>
    <dgm:cxn modelId="{762BE520-06F7-4E59-AD24-458F391691C4}" type="presParOf" srcId="{A0D93FD4-74D2-4572-87F5-040DAAEA8C7A}" destId="{C9A1AE40-EB6F-46CD-8B01-3FAD760F6B0E}" srcOrd="6" destOrd="0" presId="urn:microsoft.com/office/officeart/2005/8/layout/vProcess5"/>
    <dgm:cxn modelId="{A922DF83-05ED-44AB-9A4C-20C0196D62AF}" type="presParOf" srcId="{A0D93FD4-74D2-4572-87F5-040DAAEA8C7A}" destId="{341F1EFE-528A-4613-98E7-2D2D5C4211C1}" srcOrd="7" destOrd="0" presId="urn:microsoft.com/office/officeart/2005/8/layout/vProcess5"/>
    <dgm:cxn modelId="{7377FFE4-CB52-4688-AAD6-19F5D5B1980C}" type="presParOf" srcId="{A0D93FD4-74D2-4572-87F5-040DAAEA8C7A}" destId="{72D4B1F9-38E3-410B-833D-B1E8B872E8D9}"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5BB63-0243-43CC-A0DB-ADB3B8EDA444}">
      <dsp:nvSpPr>
        <dsp:cNvPr id="0" name=""/>
        <dsp:cNvSpPr/>
      </dsp:nvSpPr>
      <dsp:spPr>
        <a:xfrm>
          <a:off x="576076" y="0"/>
          <a:ext cx="6435506" cy="3171998"/>
        </a:xfrm>
        <a:prstGeom prst="rightArrow">
          <a:avLst/>
        </a:prstGeom>
        <a:gradFill rotWithShape="0">
          <a:gsLst>
            <a:gs pos="0">
              <a:schemeClr val="accent4">
                <a:tint val="40000"/>
                <a:hueOff val="0"/>
                <a:satOff val="0"/>
                <a:lumOff val="0"/>
                <a:alphaOff val="0"/>
                <a:shade val="15000"/>
                <a:satMod val="180000"/>
              </a:schemeClr>
            </a:gs>
            <a:gs pos="50000">
              <a:schemeClr val="accent4">
                <a:tint val="40000"/>
                <a:hueOff val="0"/>
                <a:satOff val="0"/>
                <a:lumOff val="0"/>
                <a:alphaOff val="0"/>
                <a:shade val="45000"/>
                <a:satMod val="170000"/>
              </a:schemeClr>
            </a:gs>
            <a:gs pos="70000">
              <a:schemeClr val="accent4">
                <a:tint val="40000"/>
                <a:hueOff val="0"/>
                <a:satOff val="0"/>
                <a:lumOff val="0"/>
                <a:alphaOff val="0"/>
                <a:tint val="99000"/>
                <a:shade val="65000"/>
                <a:satMod val="155000"/>
              </a:schemeClr>
            </a:gs>
            <a:gs pos="100000">
              <a:schemeClr val="accent4">
                <a:tint val="40000"/>
                <a:hueOff val="0"/>
                <a:satOff val="0"/>
                <a:lumOff val="0"/>
                <a:alphaOff val="0"/>
                <a:tint val="95500"/>
                <a:shade val="100000"/>
                <a:satMod val="15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F71325DA-30D4-432C-9A0F-760A78088866}">
      <dsp:nvSpPr>
        <dsp:cNvPr id="0" name=""/>
        <dsp:cNvSpPr/>
      </dsp:nvSpPr>
      <dsp:spPr>
        <a:xfrm>
          <a:off x="2483" y="951599"/>
          <a:ext cx="2311350" cy="1268799"/>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i="1" kern="1200" dirty="0" smtClean="0">
              <a:latin typeface="Times New Roman" pitchFamily="18" charset="0"/>
              <a:cs typeface="Times New Roman" pitchFamily="18" charset="0"/>
            </a:rPr>
            <a:t>the mid-70s of the 20th century</a:t>
          </a:r>
          <a:endParaRPr lang="ru-RU" sz="2800" b="1" i="1" kern="1200" dirty="0">
            <a:latin typeface="Times New Roman" pitchFamily="18" charset="0"/>
            <a:cs typeface="Times New Roman" pitchFamily="18" charset="0"/>
          </a:endParaRPr>
        </a:p>
      </dsp:txBody>
      <dsp:txXfrm>
        <a:off x="64421" y="1013537"/>
        <a:ext cx="2187474" cy="1144923"/>
      </dsp:txXfrm>
    </dsp:sp>
    <dsp:sp modelId="{7EDA2296-8FB2-4CD3-8432-20A45BC88AE3}">
      <dsp:nvSpPr>
        <dsp:cNvPr id="0" name=""/>
        <dsp:cNvSpPr/>
      </dsp:nvSpPr>
      <dsp:spPr>
        <a:xfrm>
          <a:off x="2482840" y="961419"/>
          <a:ext cx="2311350" cy="1268799"/>
        </a:xfrm>
        <a:prstGeom prst="roundRect">
          <a:avLst/>
        </a:prstGeom>
        <a:gradFill rotWithShape="0">
          <a:gsLst>
            <a:gs pos="0">
              <a:schemeClr val="accent4">
                <a:hueOff val="-2282812"/>
                <a:satOff val="24021"/>
                <a:lumOff val="1373"/>
                <a:alphaOff val="0"/>
                <a:shade val="15000"/>
                <a:satMod val="180000"/>
              </a:schemeClr>
            </a:gs>
            <a:gs pos="50000">
              <a:schemeClr val="accent4">
                <a:hueOff val="-2282812"/>
                <a:satOff val="24021"/>
                <a:lumOff val="1373"/>
                <a:alphaOff val="0"/>
                <a:shade val="45000"/>
                <a:satMod val="170000"/>
              </a:schemeClr>
            </a:gs>
            <a:gs pos="70000">
              <a:schemeClr val="accent4">
                <a:hueOff val="-2282812"/>
                <a:satOff val="24021"/>
                <a:lumOff val="1373"/>
                <a:alphaOff val="0"/>
                <a:tint val="99000"/>
                <a:shade val="65000"/>
                <a:satMod val="155000"/>
              </a:schemeClr>
            </a:gs>
            <a:gs pos="100000">
              <a:schemeClr val="accent4">
                <a:hueOff val="-2282812"/>
                <a:satOff val="24021"/>
                <a:lumOff val="137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i="1" kern="1200" smtClean="0">
              <a:latin typeface="Times New Roman" pitchFamily="18" charset="0"/>
              <a:cs typeface="Times New Roman" pitchFamily="18" charset="0"/>
            </a:rPr>
            <a:t>1998 </a:t>
          </a:r>
          <a:endParaRPr lang="ru-RU" sz="3200" b="1" i="1" kern="1200" dirty="0">
            <a:latin typeface="Times New Roman" pitchFamily="18" charset="0"/>
            <a:cs typeface="Times New Roman" pitchFamily="18" charset="0"/>
          </a:endParaRPr>
        </a:p>
      </dsp:txBody>
      <dsp:txXfrm>
        <a:off x="2544778" y="1023357"/>
        <a:ext cx="2187474" cy="1144923"/>
      </dsp:txXfrm>
    </dsp:sp>
    <dsp:sp modelId="{62F10D4F-01A4-4639-8710-71D5A3E67167}">
      <dsp:nvSpPr>
        <dsp:cNvPr id="0" name=""/>
        <dsp:cNvSpPr/>
      </dsp:nvSpPr>
      <dsp:spPr>
        <a:xfrm>
          <a:off x="5257349" y="951599"/>
          <a:ext cx="2311350" cy="1268799"/>
        </a:xfrm>
        <a:prstGeom prst="roundRect">
          <a:avLst/>
        </a:prstGeom>
        <a:gradFill rotWithShape="0">
          <a:gsLst>
            <a:gs pos="0">
              <a:schemeClr val="accent4">
                <a:hueOff val="-4565624"/>
                <a:satOff val="48042"/>
                <a:lumOff val="2746"/>
                <a:alphaOff val="0"/>
                <a:shade val="15000"/>
                <a:satMod val="180000"/>
              </a:schemeClr>
            </a:gs>
            <a:gs pos="50000">
              <a:schemeClr val="accent4">
                <a:hueOff val="-4565624"/>
                <a:satOff val="48042"/>
                <a:lumOff val="2746"/>
                <a:alphaOff val="0"/>
                <a:shade val="45000"/>
                <a:satMod val="170000"/>
              </a:schemeClr>
            </a:gs>
            <a:gs pos="70000">
              <a:schemeClr val="accent4">
                <a:hueOff val="-4565624"/>
                <a:satOff val="48042"/>
                <a:lumOff val="2746"/>
                <a:alphaOff val="0"/>
                <a:tint val="99000"/>
                <a:shade val="65000"/>
                <a:satMod val="155000"/>
              </a:schemeClr>
            </a:gs>
            <a:gs pos="100000">
              <a:schemeClr val="accent4">
                <a:hueOff val="-4565624"/>
                <a:satOff val="48042"/>
                <a:lumOff val="274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i="1" kern="1200" dirty="0" smtClean="0">
              <a:latin typeface="Times New Roman" pitchFamily="18" charset="0"/>
              <a:cs typeface="Times New Roman" pitchFamily="18" charset="0"/>
            </a:rPr>
            <a:t>1998</a:t>
          </a:r>
          <a:endParaRPr lang="ru-RU" sz="3200" b="1" i="1" kern="1200" dirty="0">
            <a:latin typeface="Times New Roman" pitchFamily="18" charset="0"/>
            <a:cs typeface="Times New Roman" pitchFamily="18" charset="0"/>
          </a:endParaRPr>
        </a:p>
      </dsp:txBody>
      <dsp:txXfrm>
        <a:off x="5319287" y="1013537"/>
        <a:ext cx="2187474" cy="11449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9C4AF0-B685-47A0-861A-6F9DD1E778F4}">
      <dsp:nvSpPr>
        <dsp:cNvPr id="0" name=""/>
        <dsp:cNvSpPr/>
      </dsp:nvSpPr>
      <dsp:spPr>
        <a:xfrm rot="5400000">
          <a:off x="-245395" y="248052"/>
          <a:ext cx="1635968" cy="1145177"/>
        </a:xfrm>
        <a:prstGeom prst="chevron">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1</a:t>
          </a:r>
          <a:endParaRPr lang="ru-RU" sz="2500" kern="1200" dirty="0"/>
        </a:p>
      </dsp:txBody>
      <dsp:txXfrm rot="-5400000">
        <a:off x="1" y="575246"/>
        <a:ext cx="1145177" cy="490791"/>
      </dsp:txXfrm>
    </dsp:sp>
    <dsp:sp modelId="{A98802EC-1324-4F1D-9CC4-8F98233B62F6}">
      <dsp:nvSpPr>
        <dsp:cNvPr id="0" name=""/>
        <dsp:cNvSpPr/>
      </dsp:nvSpPr>
      <dsp:spPr>
        <a:xfrm rot="5400000">
          <a:off x="4155699" y="-3007864"/>
          <a:ext cx="1063379" cy="7084422"/>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b="0" i="0" kern="1200" dirty="0" smtClean="0"/>
            <a:t>The adoption of the system of comparable degrees, including through the introduction of the diploma supplement to ensure the employability of European citizens and the international competitiveness of the European higher education system</a:t>
          </a:r>
          <a:r>
            <a:rPr lang="en-US" sz="1100" b="0" i="0" kern="1200" dirty="0" smtClean="0"/>
            <a:t>.</a:t>
          </a:r>
          <a:endParaRPr lang="ru-RU" sz="1100" kern="1200" dirty="0"/>
        </a:p>
      </dsp:txBody>
      <dsp:txXfrm rot="-5400000">
        <a:off x="1145178" y="54567"/>
        <a:ext cx="7032512" cy="959559"/>
      </dsp:txXfrm>
    </dsp:sp>
    <dsp:sp modelId="{38F67080-6061-44C4-922C-F872DFC94379}">
      <dsp:nvSpPr>
        <dsp:cNvPr id="0" name=""/>
        <dsp:cNvSpPr/>
      </dsp:nvSpPr>
      <dsp:spPr>
        <a:xfrm rot="5400000">
          <a:off x="-245395" y="1690392"/>
          <a:ext cx="1635968" cy="1145177"/>
        </a:xfrm>
        <a:prstGeom prst="chevron">
          <a:avLst/>
        </a:prstGeom>
        <a:gradFill rotWithShape="0">
          <a:gsLst>
            <a:gs pos="0">
              <a:schemeClr val="accent4">
                <a:hueOff val="-2282812"/>
                <a:satOff val="24021"/>
                <a:lumOff val="1373"/>
                <a:alphaOff val="0"/>
                <a:shade val="15000"/>
                <a:satMod val="180000"/>
              </a:schemeClr>
            </a:gs>
            <a:gs pos="50000">
              <a:schemeClr val="accent4">
                <a:hueOff val="-2282812"/>
                <a:satOff val="24021"/>
                <a:lumOff val="1373"/>
                <a:alphaOff val="0"/>
                <a:shade val="45000"/>
                <a:satMod val="170000"/>
              </a:schemeClr>
            </a:gs>
            <a:gs pos="70000">
              <a:schemeClr val="accent4">
                <a:hueOff val="-2282812"/>
                <a:satOff val="24021"/>
                <a:lumOff val="1373"/>
                <a:alphaOff val="0"/>
                <a:tint val="99000"/>
                <a:shade val="65000"/>
                <a:satMod val="155000"/>
              </a:schemeClr>
            </a:gs>
            <a:gs pos="100000">
              <a:schemeClr val="accent4">
                <a:hueOff val="-2282812"/>
                <a:satOff val="24021"/>
                <a:lumOff val="137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2</a:t>
          </a:r>
          <a:endParaRPr lang="ru-RU" sz="2500" kern="1200" dirty="0"/>
        </a:p>
      </dsp:txBody>
      <dsp:txXfrm rot="-5400000">
        <a:off x="1" y="2017586"/>
        <a:ext cx="1145177" cy="490791"/>
      </dsp:txXfrm>
    </dsp:sp>
    <dsp:sp modelId="{F06DCD9C-685C-4D05-B3C0-47F6439406D3}">
      <dsp:nvSpPr>
        <dsp:cNvPr id="0" name=""/>
        <dsp:cNvSpPr/>
      </dsp:nvSpPr>
      <dsp:spPr>
        <a:xfrm rot="5400000">
          <a:off x="4155699" y="-1565524"/>
          <a:ext cx="1063379" cy="7084422"/>
        </a:xfrm>
        <a:prstGeom prst="round2SameRect">
          <a:avLst/>
        </a:prstGeom>
        <a:solidFill>
          <a:schemeClr val="lt1">
            <a:alpha val="90000"/>
            <a:hueOff val="0"/>
            <a:satOff val="0"/>
            <a:lumOff val="0"/>
            <a:alphaOff val="0"/>
          </a:schemeClr>
        </a:solidFill>
        <a:ln w="9525" cap="flat" cmpd="sng" algn="ctr">
          <a:solidFill>
            <a:schemeClr val="accent4">
              <a:hueOff val="-2282812"/>
              <a:satOff val="24021"/>
              <a:lumOff val="1373"/>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b="0" i="0" kern="1200" dirty="0" smtClean="0"/>
            <a:t>The adoption of the three-tier system of education: Bachelor, Master and PhD</a:t>
          </a:r>
          <a:endParaRPr lang="ru-RU" sz="1400" kern="1200" dirty="0"/>
        </a:p>
      </dsp:txBody>
      <dsp:txXfrm rot="-5400000">
        <a:off x="1145178" y="1496907"/>
        <a:ext cx="7032512" cy="959559"/>
      </dsp:txXfrm>
    </dsp:sp>
    <dsp:sp modelId="{901C4868-204B-4A79-B495-66E04A2EE90A}">
      <dsp:nvSpPr>
        <dsp:cNvPr id="0" name=""/>
        <dsp:cNvSpPr/>
      </dsp:nvSpPr>
      <dsp:spPr>
        <a:xfrm rot="5400000">
          <a:off x="-245395" y="3132731"/>
          <a:ext cx="1635968" cy="1145177"/>
        </a:xfrm>
        <a:prstGeom prst="chevron">
          <a:avLst/>
        </a:prstGeom>
        <a:gradFill rotWithShape="0">
          <a:gsLst>
            <a:gs pos="0">
              <a:schemeClr val="accent4">
                <a:hueOff val="-4565624"/>
                <a:satOff val="48042"/>
                <a:lumOff val="2746"/>
                <a:alphaOff val="0"/>
                <a:shade val="15000"/>
                <a:satMod val="180000"/>
              </a:schemeClr>
            </a:gs>
            <a:gs pos="50000">
              <a:schemeClr val="accent4">
                <a:hueOff val="-4565624"/>
                <a:satOff val="48042"/>
                <a:lumOff val="2746"/>
                <a:alphaOff val="0"/>
                <a:shade val="45000"/>
                <a:satMod val="170000"/>
              </a:schemeClr>
            </a:gs>
            <a:gs pos="70000">
              <a:schemeClr val="accent4">
                <a:hueOff val="-4565624"/>
                <a:satOff val="48042"/>
                <a:lumOff val="2746"/>
                <a:alphaOff val="0"/>
                <a:tint val="99000"/>
                <a:shade val="65000"/>
                <a:satMod val="155000"/>
              </a:schemeClr>
            </a:gs>
            <a:gs pos="100000">
              <a:schemeClr val="accent4">
                <a:hueOff val="-4565624"/>
                <a:satOff val="48042"/>
                <a:lumOff val="274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3</a:t>
          </a:r>
          <a:endParaRPr lang="ru-RU" sz="2500" kern="1200" dirty="0"/>
        </a:p>
      </dsp:txBody>
      <dsp:txXfrm rot="-5400000">
        <a:off x="1" y="3459925"/>
        <a:ext cx="1145177" cy="490791"/>
      </dsp:txXfrm>
    </dsp:sp>
    <dsp:sp modelId="{2C4A5655-F921-44D8-A8E2-F0060DF3AAD2}">
      <dsp:nvSpPr>
        <dsp:cNvPr id="0" name=""/>
        <dsp:cNvSpPr/>
      </dsp:nvSpPr>
      <dsp:spPr>
        <a:xfrm rot="5400000">
          <a:off x="4155699" y="-127162"/>
          <a:ext cx="1063379" cy="7084422"/>
        </a:xfrm>
        <a:prstGeom prst="round2SameRect">
          <a:avLst/>
        </a:prstGeom>
        <a:solidFill>
          <a:schemeClr val="lt1">
            <a:alpha val="90000"/>
            <a:hueOff val="0"/>
            <a:satOff val="0"/>
            <a:lumOff val="0"/>
            <a:alphaOff val="0"/>
          </a:schemeClr>
        </a:solidFill>
        <a:ln w="9525" cap="flat" cmpd="sng" algn="ctr">
          <a:solidFill>
            <a:schemeClr val="accent4">
              <a:hueOff val="-4565624"/>
              <a:satOff val="48042"/>
              <a:lumOff val="2746"/>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b="0" i="0" kern="1200" dirty="0" smtClean="0"/>
            <a:t>The introduction of the European system of the credit transfer to support large-scale student mobility (credit system). It also provides the right of students to choose their disciplines. It is recommended to adopt ECTS (European Credit Transfer System) as a basis for this process, making it a funded system capable of operating in the framework of the concept called "life-long learning".</a:t>
          </a:r>
          <a:endParaRPr lang="ru-RU" sz="1200" kern="1200" dirty="0"/>
        </a:p>
      </dsp:txBody>
      <dsp:txXfrm rot="-5400000">
        <a:off x="1145178" y="2935269"/>
        <a:ext cx="7032512" cy="9595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B67CAE-2940-4067-8E12-542906CAA6D9}">
      <dsp:nvSpPr>
        <dsp:cNvPr id="0" name=""/>
        <dsp:cNvSpPr/>
      </dsp:nvSpPr>
      <dsp:spPr>
        <a:xfrm rot="5400000">
          <a:off x="-245635" y="246082"/>
          <a:ext cx="1637567" cy="1146297"/>
        </a:xfrm>
        <a:prstGeom prst="chevron">
          <a:avLst/>
        </a:prstGeom>
        <a:solidFill>
          <a:schemeClr val="accent3">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4</a:t>
          </a:r>
          <a:endParaRPr lang="ru-RU" sz="2500" kern="1200" dirty="0"/>
        </a:p>
      </dsp:txBody>
      <dsp:txXfrm rot="-5400000">
        <a:off x="1" y="573596"/>
        <a:ext cx="1146297" cy="491270"/>
      </dsp:txXfrm>
    </dsp:sp>
    <dsp:sp modelId="{A1E3FD12-74B5-48AB-BE95-05C84A3286B1}">
      <dsp:nvSpPr>
        <dsp:cNvPr id="0" name=""/>
        <dsp:cNvSpPr/>
      </dsp:nvSpPr>
      <dsp:spPr>
        <a:xfrm rot="5400000">
          <a:off x="4155739" y="-2933793"/>
          <a:ext cx="1064418" cy="7083302"/>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b="0" i="0" kern="1200" dirty="0" smtClean="0"/>
            <a:t>Significant development of student mobility (based on the performance of two preceding paragraphs). The enhancement of the mobility of teachers and other staff by the means of set-off of the period of time spent by them while working in the European region. The establishment of standards for transnational education</a:t>
          </a:r>
          <a:endParaRPr lang="ru-RU" sz="1300" kern="1200" dirty="0"/>
        </a:p>
      </dsp:txBody>
      <dsp:txXfrm rot="-5400000">
        <a:off x="1146298" y="127609"/>
        <a:ext cx="7031341" cy="960496"/>
      </dsp:txXfrm>
    </dsp:sp>
    <dsp:sp modelId="{6B867F9A-0362-485B-A0F0-DE918594C966}">
      <dsp:nvSpPr>
        <dsp:cNvPr id="0" name=""/>
        <dsp:cNvSpPr/>
      </dsp:nvSpPr>
      <dsp:spPr>
        <a:xfrm rot="5400000">
          <a:off x="-245635" y="1689832"/>
          <a:ext cx="1637567" cy="1146297"/>
        </a:xfrm>
        <a:prstGeom prst="chevron">
          <a:avLst/>
        </a:prstGeom>
        <a:solidFill>
          <a:schemeClr val="accent3">
            <a:hueOff val="1888085"/>
            <a:satOff val="18770"/>
            <a:lumOff val="2059"/>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5</a:t>
          </a:r>
          <a:endParaRPr lang="ru-RU" sz="2500" kern="1200" dirty="0"/>
        </a:p>
      </dsp:txBody>
      <dsp:txXfrm rot="-5400000">
        <a:off x="1" y="2017346"/>
        <a:ext cx="1146297" cy="491270"/>
      </dsp:txXfrm>
    </dsp:sp>
    <dsp:sp modelId="{E4FD441A-79C6-41D3-A3B5-2F2990D5BD56}">
      <dsp:nvSpPr>
        <dsp:cNvPr id="0" name=""/>
        <dsp:cNvSpPr/>
      </dsp:nvSpPr>
      <dsp:spPr>
        <a:xfrm rot="5400000">
          <a:off x="4155739" y="-1565638"/>
          <a:ext cx="1064418" cy="7083302"/>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fr-FR" sz="1300" b="0" i="0" kern="1200" dirty="0" smtClean="0"/>
            <a:t>The promotion of the European cooperation in the field of quality assurance with a view to develop comparable criteria and methodologies</a:t>
          </a:r>
          <a:endParaRPr lang="ru-RU" sz="1300" kern="1200" dirty="0"/>
        </a:p>
      </dsp:txBody>
      <dsp:txXfrm rot="-5400000">
        <a:off x="1146298" y="1495764"/>
        <a:ext cx="7031341" cy="960496"/>
      </dsp:txXfrm>
    </dsp:sp>
    <dsp:sp modelId="{750530AB-31F8-4BA3-B88A-CB1613BDBA00}">
      <dsp:nvSpPr>
        <dsp:cNvPr id="0" name=""/>
        <dsp:cNvSpPr/>
      </dsp:nvSpPr>
      <dsp:spPr>
        <a:xfrm rot="5400000">
          <a:off x="-245635" y="3133581"/>
          <a:ext cx="1637567" cy="1146297"/>
        </a:xfrm>
        <a:prstGeom prst="chevron">
          <a:avLst/>
        </a:prstGeom>
        <a:solidFill>
          <a:schemeClr val="accent3">
            <a:hueOff val="3776170"/>
            <a:satOff val="37541"/>
            <a:lumOff val="4118"/>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6</a:t>
          </a:r>
          <a:endParaRPr lang="ru-RU" sz="2500" kern="1200" dirty="0"/>
        </a:p>
      </dsp:txBody>
      <dsp:txXfrm rot="-5400000">
        <a:off x="1" y="3461095"/>
        <a:ext cx="1146297" cy="491270"/>
      </dsp:txXfrm>
    </dsp:sp>
    <dsp:sp modelId="{B74B6411-79F2-4970-969C-87A6B3B19DB8}">
      <dsp:nvSpPr>
        <dsp:cNvPr id="0" name=""/>
        <dsp:cNvSpPr/>
      </dsp:nvSpPr>
      <dsp:spPr>
        <a:xfrm rot="5400000">
          <a:off x="4155739" y="-125476"/>
          <a:ext cx="1064418" cy="7083302"/>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fr-FR" sz="1300" b="0" i="0" kern="1200" dirty="0" smtClean="0"/>
            <a:t>The promotion of necessary European dimensions in the field of higher education, especially in the area of curriculum development, inter-institutional cooperation, mobility schemes and integrated programs of study, as well as practical training and research</a:t>
          </a:r>
          <a:endParaRPr lang="ru-RU" sz="1300" kern="1200" dirty="0"/>
        </a:p>
      </dsp:txBody>
      <dsp:txXfrm rot="-5400000">
        <a:off x="1146298" y="2935926"/>
        <a:ext cx="7031341" cy="9604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718078-2B4E-45C3-9C50-24455B29DF40}">
      <dsp:nvSpPr>
        <dsp:cNvPr id="0" name=""/>
        <dsp:cNvSpPr/>
      </dsp:nvSpPr>
      <dsp:spPr>
        <a:xfrm>
          <a:off x="0" y="72003"/>
          <a:ext cx="6385621" cy="1638300"/>
        </a:xfrm>
        <a:prstGeom prst="roundRect">
          <a:avLst>
            <a:gd name="adj" fmla="val 10000"/>
          </a:avLst>
        </a:prstGeom>
        <a:solidFill>
          <a:schemeClr val="accent4">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fr-FR" sz="1600" b="1" kern="1200" dirty="0" smtClean="0">
              <a:latin typeface="Times New Roman" pitchFamily="18" charset="0"/>
              <a:cs typeface="Times New Roman" pitchFamily="18" charset="0"/>
            </a:rPr>
            <a:t>On March 2010, Kazakhstan officially joined the Bologna declaration and became the 47th member of the European Higher Education Area and the first Central Asian state, which was recognized as a full member of the European Educational Area</a:t>
          </a:r>
          <a:endParaRPr lang="ru-RU" sz="1600" b="1" kern="1200" dirty="0" smtClean="0">
            <a:latin typeface="Times New Roman" pitchFamily="18" charset="0"/>
            <a:cs typeface="Times New Roman" pitchFamily="18" charset="0"/>
          </a:endParaRPr>
        </a:p>
        <a:p>
          <a:pPr lvl="0" algn="l" defTabSz="1955800">
            <a:lnSpc>
              <a:spcPct val="90000"/>
            </a:lnSpc>
            <a:spcBef>
              <a:spcPct val="0"/>
            </a:spcBef>
            <a:spcAft>
              <a:spcPct val="35000"/>
            </a:spcAft>
          </a:pPr>
          <a:endParaRPr lang="ru-RU" sz="1500" kern="1200" dirty="0"/>
        </a:p>
      </dsp:txBody>
      <dsp:txXfrm>
        <a:off x="47984" y="119987"/>
        <a:ext cx="4617768" cy="1542332"/>
      </dsp:txXfrm>
    </dsp:sp>
    <dsp:sp modelId="{41930E3C-829E-4F7F-81E9-463AA9DE5EA2}">
      <dsp:nvSpPr>
        <dsp:cNvPr id="0" name=""/>
        <dsp:cNvSpPr/>
      </dsp:nvSpPr>
      <dsp:spPr>
        <a:xfrm>
          <a:off x="563437" y="1911350"/>
          <a:ext cx="6385621" cy="1638300"/>
        </a:xfrm>
        <a:prstGeom prst="roundRect">
          <a:avLst>
            <a:gd name="adj" fmla="val 10000"/>
          </a:avLst>
        </a:prstGeom>
        <a:solidFill>
          <a:schemeClr val="accent4">
            <a:hueOff val="-2282812"/>
            <a:satOff val="24021"/>
            <a:lumOff val="1373"/>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b="0" i="0" kern="1200" dirty="0" smtClean="0"/>
            <a:t>The Great Charter was signed by more than 60 Kazakhstan</a:t>
          </a:r>
          <a:endParaRPr lang="ru-RU" sz="1900" kern="1200" dirty="0"/>
        </a:p>
      </dsp:txBody>
      <dsp:txXfrm>
        <a:off x="611421" y="1959334"/>
        <a:ext cx="4661321" cy="1542332"/>
      </dsp:txXfrm>
    </dsp:sp>
    <dsp:sp modelId="{FC44B543-5C02-4CE0-B29C-BB2F8E5FF296}">
      <dsp:nvSpPr>
        <dsp:cNvPr id="0" name=""/>
        <dsp:cNvSpPr/>
      </dsp:nvSpPr>
      <dsp:spPr>
        <a:xfrm>
          <a:off x="1126874" y="3822700"/>
          <a:ext cx="6385621" cy="1638300"/>
        </a:xfrm>
        <a:prstGeom prst="roundRect">
          <a:avLst>
            <a:gd name="adj" fmla="val 10000"/>
          </a:avLst>
        </a:prstGeom>
        <a:solidFill>
          <a:schemeClr val="accent4">
            <a:hueOff val="-4565624"/>
            <a:satOff val="48042"/>
            <a:lumOff val="2746"/>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fr-FR" sz="1900" b="0" i="0" kern="1200" dirty="0" smtClean="0"/>
            <a:t>There has been an adoption of the three-tier system of education: Bachelor - Master - PhD, based on the principles of the Bologna Declaration.</a:t>
          </a:r>
          <a:endParaRPr lang="ru-RU" sz="1900" kern="1200" dirty="0"/>
        </a:p>
      </dsp:txBody>
      <dsp:txXfrm>
        <a:off x="1174858" y="3870684"/>
        <a:ext cx="4661321" cy="1542332"/>
      </dsp:txXfrm>
    </dsp:sp>
    <dsp:sp modelId="{33AE1548-18A8-41E3-A2C3-3EF46BF8DD08}">
      <dsp:nvSpPr>
        <dsp:cNvPr id="0" name=""/>
        <dsp:cNvSpPr/>
      </dsp:nvSpPr>
      <dsp:spPr>
        <a:xfrm>
          <a:off x="5320726" y="1242377"/>
          <a:ext cx="1064895" cy="1064895"/>
        </a:xfrm>
        <a:prstGeom prst="downArrow">
          <a:avLst>
            <a:gd name="adj1" fmla="val 55000"/>
            <a:gd name="adj2" fmla="val 45000"/>
          </a:avLst>
        </a:prstGeom>
        <a:solidFill>
          <a:schemeClr val="accent4">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5560327" y="1242377"/>
        <a:ext cx="585693" cy="801333"/>
      </dsp:txXfrm>
    </dsp:sp>
    <dsp:sp modelId="{F5658A78-3FE0-4F21-A71F-0451EF0A0164}">
      <dsp:nvSpPr>
        <dsp:cNvPr id="0" name=""/>
        <dsp:cNvSpPr/>
      </dsp:nvSpPr>
      <dsp:spPr>
        <a:xfrm>
          <a:off x="5884163" y="3142805"/>
          <a:ext cx="1064895" cy="1064895"/>
        </a:xfrm>
        <a:prstGeom prst="downArrow">
          <a:avLst>
            <a:gd name="adj1" fmla="val 55000"/>
            <a:gd name="adj2" fmla="val 45000"/>
          </a:avLst>
        </a:prstGeom>
        <a:solidFill>
          <a:schemeClr val="accent4">
            <a:tint val="40000"/>
            <a:alpha val="90000"/>
            <a:hueOff val="-5833915"/>
            <a:satOff val="49505"/>
            <a:lumOff val="3826"/>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6123764" y="3142805"/>
        <a:ext cx="585693" cy="8013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F65078-3981-4C81-98F2-86A5F2458A26}">
      <dsp:nvSpPr>
        <dsp:cNvPr id="0" name=""/>
        <dsp:cNvSpPr/>
      </dsp:nvSpPr>
      <dsp:spPr>
        <a:xfrm>
          <a:off x="0" y="0"/>
          <a:ext cx="7283609" cy="1533770"/>
        </a:xfrm>
        <a:prstGeom prst="roundRect">
          <a:avLst>
            <a:gd name="adj" fmla="val 10000"/>
          </a:avLst>
        </a:prstGeom>
        <a:gradFill rotWithShape="0">
          <a:gsLst>
            <a:gs pos="0">
              <a:schemeClr val="accent1">
                <a:alpha val="90000"/>
                <a:hueOff val="0"/>
                <a:satOff val="0"/>
                <a:lumOff val="0"/>
                <a:alphaOff val="0"/>
                <a:shade val="15000"/>
                <a:satMod val="180000"/>
              </a:schemeClr>
            </a:gs>
            <a:gs pos="50000">
              <a:schemeClr val="accent1">
                <a:alpha val="90000"/>
                <a:hueOff val="0"/>
                <a:satOff val="0"/>
                <a:lumOff val="0"/>
                <a:alphaOff val="0"/>
                <a:shade val="45000"/>
                <a:satMod val="170000"/>
              </a:schemeClr>
            </a:gs>
            <a:gs pos="70000">
              <a:schemeClr val="accent1">
                <a:alpha val="90000"/>
                <a:hueOff val="0"/>
                <a:satOff val="0"/>
                <a:lumOff val="0"/>
                <a:alphaOff val="0"/>
                <a:tint val="99000"/>
                <a:shade val="65000"/>
                <a:satMod val="155000"/>
              </a:schemeClr>
            </a:gs>
            <a:gs pos="100000">
              <a:schemeClr val="accent1">
                <a:alpha val="9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alpha val="90000"/>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0" i="0" kern="1200" dirty="0" smtClean="0">
              <a:latin typeface="Times New Roman" pitchFamily="18" charset="0"/>
              <a:cs typeface="Times New Roman" pitchFamily="18" charset="0"/>
            </a:rPr>
            <a:t>Universities introduced advanced technologies and training systems in their educational processes: all universities introduced credit technology of education, 38 of them offer dual-degree education, 42 universities offer distance learning. </a:t>
          </a:r>
          <a:endParaRPr lang="ru-RU" sz="1800" kern="1200" dirty="0">
            <a:latin typeface="Times New Roman" pitchFamily="18" charset="0"/>
            <a:cs typeface="Times New Roman" pitchFamily="18" charset="0"/>
          </a:endParaRPr>
        </a:p>
      </dsp:txBody>
      <dsp:txXfrm>
        <a:off x="44923" y="44923"/>
        <a:ext cx="5628550" cy="1443924"/>
      </dsp:txXfrm>
    </dsp:sp>
    <dsp:sp modelId="{C4CB97DF-7CA8-41F7-8D41-0EBFB225750D}">
      <dsp:nvSpPr>
        <dsp:cNvPr id="0" name=""/>
        <dsp:cNvSpPr/>
      </dsp:nvSpPr>
      <dsp:spPr>
        <a:xfrm>
          <a:off x="642671" y="1789398"/>
          <a:ext cx="7283609" cy="1533770"/>
        </a:xfrm>
        <a:prstGeom prst="roundRect">
          <a:avLst>
            <a:gd name="adj" fmla="val 10000"/>
          </a:avLst>
        </a:prstGeom>
        <a:gradFill rotWithShape="0">
          <a:gsLst>
            <a:gs pos="0">
              <a:schemeClr val="accent1">
                <a:alpha val="90000"/>
                <a:hueOff val="0"/>
                <a:satOff val="0"/>
                <a:lumOff val="0"/>
                <a:alphaOff val="-20000"/>
                <a:shade val="15000"/>
                <a:satMod val="180000"/>
              </a:schemeClr>
            </a:gs>
            <a:gs pos="50000">
              <a:schemeClr val="accent1">
                <a:alpha val="90000"/>
                <a:hueOff val="0"/>
                <a:satOff val="0"/>
                <a:lumOff val="0"/>
                <a:alphaOff val="-20000"/>
                <a:shade val="45000"/>
                <a:satMod val="170000"/>
              </a:schemeClr>
            </a:gs>
            <a:gs pos="70000">
              <a:schemeClr val="accent1">
                <a:alpha val="90000"/>
                <a:hueOff val="0"/>
                <a:satOff val="0"/>
                <a:lumOff val="0"/>
                <a:alphaOff val="-20000"/>
                <a:tint val="99000"/>
                <a:shade val="65000"/>
                <a:satMod val="155000"/>
              </a:schemeClr>
            </a:gs>
            <a:gs pos="100000">
              <a:schemeClr val="accent1">
                <a:alpha val="90000"/>
                <a:hueOff val="0"/>
                <a:satOff val="0"/>
                <a:lumOff val="0"/>
                <a:alphaOff val="-2000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alpha val="90000"/>
              <a:hueOff val="0"/>
              <a:satOff val="0"/>
              <a:lumOff val="0"/>
              <a:alphaOff val="-2000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0" i="0" kern="1200" dirty="0" smtClean="0">
              <a:latin typeface="Times New Roman" pitchFamily="18" charset="0"/>
              <a:cs typeface="Times New Roman" pitchFamily="18" charset="0"/>
            </a:rPr>
            <a:t>The ECTS (European Credit Transfer System) has been introduced as a basis for the transfer of credits during academic mobility of students. </a:t>
          </a:r>
          <a:endParaRPr lang="ru-RU" sz="1800" kern="1200" dirty="0">
            <a:latin typeface="Times New Roman" pitchFamily="18" charset="0"/>
            <a:cs typeface="Times New Roman" pitchFamily="18" charset="0"/>
          </a:endParaRPr>
        </a:p>
      </dsp:txBody>
      <dsp:txXfrm>
        <a:off x="687594" y="1834321"/>
        <a:ext cx="5554141" cy="1443924"/>
      </dsp:txXfrm>
    </dsp:sp>
    <dsp:sp modelId="{9D9C60CF-DD8F-4BC6-95AF-4862E0580F5D}">
      <dsp:nvSpPr>
        <dsp:cNvPr id="0" name=""/>
        <dsp:cNvSpPr/>
      </dsp:nvSpPr>
      <dsp:spPr>
        <a:xfrm>
          <a:off x="1285342" y="3578797"/>
          <a:ext cx="7283609" cy="1533770"/>
        </a:xfrm>
        <a:prstGeom prst="roundRect">
          <a:avLst>
            <a:gd name="adj" fmla="val 10000"/>
          </a:avLst>
        </a:prstGeom>
        <a:gradFill rotWithShape="0">
          <a:gsLst>
            <a:gs pos="0">
              <a:schemeClr val="accent1">
                <a:alpha val="90000"/>
                <a:hueOff val="0"/>
                <a:satOff val="0"/>
                <a:lumOff val="0"/>
                <a:alphaOff val="-40000"/>
                <a:shade val="15000"/>
                <a:satMod val="180000"/>
              </a:schemeClr>
            </a:gs>
            <a:gs pos="50000">
              <a:schemeClr val="accent1">
                <a:alpha val="90000"/>
                <a:hueOff val="0"/>
                <a:satOff val="0"/>
                <a:lumOff val="0"/>
                <a:alphaOff val="-40000"/>
                <a:shade val="45000"/>
                <a:satMod val="170000"/>
              </a:schemeClr>
            </a:gs>
            <a:gs pos="70000">
              <a:schemeClr val="accent1">
                <a:alpha val="90000"/>
                <a:hueOff val="0"/>
                <a:satOff val="0"/>
                <a:lumOff val="0"/>
                <a:alphaOff val="-40000"/>
                <a:tint val="99000"/>
                <a:shade val="65000"/>
                <a:satMod val="155000"/>
              </a:schemeClr>
            </a:gs>
            <a:gs pos="100000">
              <a:schemeClr val="accent1">
                <a:alpha val="90000"/>
                <a:hueOff val="0"/>
                <a:satOff val="0"/>
                <a:lumOff val="0"/>
                <a:alphaOff val="-4000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1">
              <a:alpha val="90000"/>
              <a:hueOff val="0"/>
              <a:satOff val="0"/>
              <a:lumOff val="0"/>
              <a:alphaOff val="-4000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fr-FR" sz="1800" b="0" i="0" kern="1200" dirty="0" smtClean="0">
              <a:latin typeface="Times New Roman" pitchFamily="18" charset="0"/>
              <a:cs typeface="Times New Roman" pitchFamily="18" charset="0"/>
            </a:rPr>
            <a:t>The Ministry of Education and Science of the Republic of Kazakhstan allocates funding for academic mobility of faculty and students, and universities themselves also find resources on academic mobility. </a:t>
          </a:r>
          <a:endParaRPr lang="ru-RU" sz="1800" kern="1200" dirty="0">
            <a:latin typeface="Times New Roman" pitchFamily="18" charset="0"/>
            <a:cs typeface="Times New Roman" pitchFamily="18" charset="0"/>
          </a:endParaRPr>
        </a:p>
      </dsp:txBody>
      <dsp:txXfrm>
        <a:off x="1330265" y="3623720"/>
        <a:ext cx="5554141" cy="1443924"/>
      </dsp:txXfrm>
    </dsp:sp>
    <dsp:sp modelId="{6A09EA06-9986-4107-87D3-065A6A0D52B5}">
      <dsp:nvSpPr>
        <dsp:cNvPr id="0" name=""/>
        <dsp:cNvSpPr/>
      </dsp:nvSpPr>
      <dsp:spPr>
        <a:xfrm>
          <a:off x="6286658" y="1163109"/>
          <a:ext cx="996950" cy="996950"/>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6510972" y="1163109"/>
        <a:ext cx="548322" cy="750205"/>
      </dsp:txXfrm>
    </dsp:sp>
    <dsp:sp modelId="{619C4624-C185-4AB6-BA3F-46EC6BD99D90}">
      <dsp:nvSpPr>
        <dsp:cNvPr id="0" name=""/>
        <dsp:cNvSpPr/>
      </dsp:nvSpPr>
      <dsp:spPr>
        <a:xfrm>
          <a:off x="6929329" y="2942282"/>
          <a:ext cx="996950" cy="996950"/>
        </a:xfrm>
        <a:prstGeom prst="downArrow">
          <a:avLst>
            <a:gd name="adj1" fmla="val 55000"/>
            <a:gd name="adj2" fmla="val 45000"/>
          </a:avLst>
        </a:prstGeom>
        <a:solidFill>
          <a:schemeClr val="accent1">
            <a:alpha val="90000"/>
            <a:tint val="40000"/>
            <a:hueOff val="0"/>
            <a:satOff val="0"/>
            <a:lumOff val="0"/>
            <a:alphaOff val="-4000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7153643" y="2942282"/>
        <a:ext cx="548322" cy="75020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pPr/>
              <a:t>28.03.2020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28.03.2020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28.03.2020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28.03.2020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pPr/>
              <a:t>28.03.2020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28.03.2020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28.03.2020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pPr/>
              <a:t>28.03.2020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pPr/>
              <a:t>28.03.2020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pPr/>
              <a:t>28.03.2020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pPr/>
              <a:t>28.03.2020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pPr/>
              <a:t>28.03.2020</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476672"/>
            <a:ext cx="8897684" cy="4378243"/>
          </a:xfrm>
          <a:prstGeom prst="rect">
            <a:avLst/>
          </a:prstGeom>
        </p:spPr>
      </p:pic>
    </p:spTree>
    <p:extLst>
      <p:ext uri="{BB962C8B-B14F-4D97-AF65-F5344CB8AC3E}">
        <p14:creationId xmlns:p14="http://schemas.microsoft.com/office/powerpoint/2010/main" xmlns="" val="478363920"/>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1407562316"/>
              </p:ext>
            </p:extLst>
          </p:nvPr>
        </p:nvGraphicFramePr>
        <p:xfrm>
          <a:off x="251520" y="404664"/>
          <a:ext cx="856895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4433941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51521" y="1556792"/>
            <a:ext cx="3256202" cy="2448272"/>
          </a:xfrm>
          <a:prstGeom prst="rect">
            <a:avLst/>
          </a:prstGeom>
          <a:ln>
            <a:noFill/>
          </a:ln>
          <a:effectLst>
            <a:softEdge rad="112500"/>
          </a:effectLst>
        </p:spPr>
      </p:pic>
      <p:sp>
        <p:nvSpPr>
          <p:cNvPr id="2" name="Заголовок 1"/>
          <p:cNvSpPr>
            <a:spLocks noGrp="1"/>
          </p:cNvSpPr>
          <p:nvPr>
            <p:ph type="title"/>
          </p:nvPr>
        </p:nvSpPr>
        <p:spPr>
          <a:xfrm>
            <a:off x="467544" y="27856"/>
            <a:ext cx="8229600" cy="1143000"/>
          </a:xfrm>
        </p:spPr>
        <p:txBody>
          <a:bodyPr/>
          <a:lstStyle/>
          <a:p>
            <a:r>
              <a:rPr lang="en-US" dirty="0" smtClean="0"/>
              <a:t>  Bologna process</a:t>
            </a:r>
            <a:endParaRPr lang="ru-RU" dirty="0"/>
          </a:p>
        </p:txBody>
      </p:sp>
      <p:sp>
        <p:nvSpPr>
          <p:cNvPr id="5" name="TextBox 4"/>
          <p:cNvSpPr txBox="1"/>
          <p:nvPr/>
        </p:nvSpPr>
        <p:spPr>
          <a:xfrm>
            <a:off x="3495925" y="1052736"/>
            <a:ext cx="5652120" cy="5632311"/>
          </a:xfrm>
          <a:prstGeom prst="rect">
            <a:avLst/>
          </a:prstGeom>
          <a:noFill/>
        </p:spPr>
        <p:txBody>
          <a:bodyPr wrap="square" rtlCol="0">
            <a:spAutoFit/>
          </a:bodyPr>
          <a:lstStyle/>
          <a:p>
            <a:r>
              <a:rPr lang="en-US" dirty="0"/>
              <a:t>The Bologna process is a process of forming a unified European system of higher education based on the commonality of the principles of operation. </a:t>
            </a:r>
            <a:endParaRPr lang="en-US" dirty="0" smtClean="0"/>
          </a:p>
          <a:p>
            <a:r>
              <a:rPr lang="en-US" dirty="0" smtClean="0"/>
              <a:t>Bologna </a:t>
            </a:r>
            <a:r>
              <a:rPr lang="en-US" dirty="0"/>
              <a:t>reforms can be characterized by such terms as </a:t>
            </a:r>
            <a:r>
              <a:rPr lang="en-US" b="1" dirty="0"/>
              <a:t>« focus on outcomes» and «student-centered learning». </a:t>
            </a:r>
            <a:r>
              <a:rPr lang="en-US" dirty="0"/>
              <a:t>This involves an understanding of learning outcomes in a broad sense. They are designed to become essential elements of changes in teaching practice by having connections with ECTS, modularization and institutional freedom. In is necessary to maintain a balance between three levels of the Bologna process: specified goals at the European level, which affect governments, higher education institutions and students; the central role of universities is in the process of implementation; the role of national policies and legislation is to connect first two levels, and to facilitate the process in each country</a:t>
            </a:r>
            <a:r>
              <a:rPr lang="en-US" dirty="0" smtClean="0"/>
              <a:t>.</a:t>
            </a:r>
            <a:endParaRPr lang="ru-RU" dirty="0"/>
          </a:p>
        </p:txBody>
      </p:sp>
    </p:spTree>
    <p:extLst>
      <p:ext uri="{BB962C8B-B14F-4D97-AF65-F5344CB8AC3E}">
        <p14:creationId xmlns:p14="http://schemas.microsoft.com/office/powerpoint/2010/main" xmlns="" val="3725115180"/>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Группа 16"/>
          <p:cNvGrpSpPr/>
          <p:nvPr/>
        </p:nvGrpSpPr>
        <p:grpSpPr>
          <a:xfrm>
            <a:off x="683568" y="3479325"/>
            <a:ext cx="2670836" cy="3005293"/>
            <a:chOff x="2483" y="951599"/>
            <a:chExt cx="2311350" cy="1268799"/>
          </a:xfrm>
          <a:scene3d>
            <a:camera prst="orthographicFront"/>
            <a:lightRig rig="threePt" dir="t">
              <a:rot lat="0" lon="0" rev="7500000"/>
            </a:lightRig>
          </a:scene3d>
        </p:grpSpPr>
        <p:sp>
          <p:nvSpPr>
            <p:cNvPr id="18" name="Скругленный прямоугольник 17"/>
            <p:cNvSpPr/>
            <p:nvPr/>
          </p:nvSpPr>
          <p:spPr>
            <a:xfrm>
              <a:off x="2483" y="951599"/>
              <a:ext cx="2311350" cy="1268799"/>
            </a:xfrm>
            <a:prstGeom prst="roundRect">
              <a:avLst/>
            </a:prstGeom>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19" name="Скругленный прямоугольник 4"/>
            <p:cNvSpPr/>
            <p:nvPr/>
          </p:nvSpPr>
          <p:spPr>
            <a:xfrm>
              <a:off x="64421" y="1013537"/>
              <a:ext cx="2187474" cy="114492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endParaRPr lang="ru-RU" sz="2800" b="1" i="1" kern="1200" dirty="0">
                <a:latin typeface="Times New Roman" pitchFamily="18" charset="0"/>
                <a:cs typeface="Times New Roman" pitchFamily="18" charset="0"/>
              </a:endParaRPr>
            </a:p>
          </p:txBody>
        </p:sp>
      </p:grpSp>
      <p:grpSp>
        <p:nvGrpSpPr>
          <p:cNvPr id="14" name="Группа 13"/>
          <p:cNvGrpSpPr/>
          <p:nvPr/>
        </p:nvGrpSpPr>
        <p:grpSpPr>
          <a:xfrm>
            <a:off x="6425613" y="3503551"/>
            <a:ext cx="2699792" cy="2963598"/>
            <a:chOff x="5241429" y="944120"/>
            <a:chExt cx="2311350" cy="1268799"/>
          </a:xfrm>
          <a:scene3d>
            <a:camera prst="orthographicFront"/>
            <a:lightRig rig="threePt" dir="t">
              <a:rot lat="0" lon="0" rev="7500000"/>
            </a:lightRig>
          </a:scene3d>
        </p:grpSpPr>
        <p:sp>
          <p:nvSpPr>
            <p:cNvPr id="15" name="Скругленный прямоугольник 14"/>
            <p:cNvSpPr/>
            <p:nvPr/>
          </p:nvSpPr>
          <p:spPr>
            <a:xfrm>
              <a:off x="5241429" y="944120"/>
              <a:ext cx="2311350" cy="1268799"/>
            </a:xfrm>
            <a:prstGeom prst="roundRect">
              <a:avLst/>
            </a:prstGeom>
            <a:sp3d prstMaterial="plastic">
              <a:bevelT w="127000" h="25400" prst="relaxedInset"/>
            </a:sp3d>
          </p:spPr>
          <p:style>
            <a:lnRef idx="0">
              <a:schemeClr val="lt1">
                <a:hueOff val="0"/>
                <a:satOff val="0"/>
                <a:lumOff val="0"/>
                <a:alphaOff val="0"/>
              </a:schemeClr>
            </a:lnRef>
            <a:fillRef idx="3">
              <a:schemeClr val="accent4">
                <a:hueOff val="-4565624"/>
                <a:satOff val="48042"/>
                <a:lumOff val="2746"/>
                <a:alphaOff val="0"/>
              </a:schemeClr>
            </a:fillRef>
            <a:effectRef idx="2">
              <a:schemeClr val="accent4">
                <a:hueOff val="-4565624"/>
                <a:satOff val="48042"/>
                <a:lumOff val="2746"/>
                <a:alphaOff val="0"/>
              </a:schemeClr>
            </a:effectRef>
            <a:fontRef idx="minor">
              <a:schemeClr val="lt1"/>
            </a:fontRef>
          </p:style>
        </p:sp>
        <p:sp>
          <p:nvSpPr>
            <p:cNvPr id="16" name="Скругленный прямоугольник 4"/>
            <p:cNvSpPr/>
            <p:nvPr/>
          </p:nvSpPr>
          <p:spPr>
            <a:xfrm>
              <a:off x="5319287" y="1013537"/>
              <a:ext cx="2187474" cy="114492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ru-RU" sz="3200" b="1" i="1" kern="1200" dirty="0">
                <a:latin typeface="Times New Roman" pitchFamily="18" charset="0"/>
                <a:cs typeface="Times New Roman" pitchFamily="18" charset="0"/>
              </a:endParaRPr>
            </a:p>
          </p:txBody>
        </p:sp>
      </p:grpSp>
      <p:sp>
        <p:nvSpPr>
          <p:cNvPr id="9" name="Прямоугольник 8"/>
          <p:cNvSpPr/>
          <p:nvPr/>
        </p:nvSpPr>
        <p:spPr>
          <a:xfrm>
            <a:off x="6479365" y="3479325"/>
            <a:ext cx="2592288" cy="3046988"/>
          </a:xfrm>
          <a:prstGeom prst="rect">
            <a:avLst/>
          </a:prstGeom>
        </p:spPr>
        <p:txBody>
          <a:bodyPr wrap="square">
            <a:spAutoFit/>
          </a:bodyPr>
          <a:lstStyle/>
          <a:p>
            <a:pPr fontAlgn="base"/>
            <a:r>
              <a:rPr lang="en-US" sz="1600" dirty="0"/>
              <a:t>The objectives of the Sorbonne declaration were confirmed in 1999 with the signing of the Bologna Declaration, when 29 countries expressed their willingness to make a commitment to improve the competitiveness of the European higher education. </a:t>
            </a:r>
          </a:p>
        </p:txBody>
      </p:sp>
      <p:sp>
        <p:nvSpPr>
          <p:cNvPr id="3" name="Заголовок 2"/>
          <p:cNvSpPr>
            <a:spLocks noGrp="1"/>
          </p:cNvSpPr>
          <p:nvPr>
            <p:ph type="title"/>
          </p:nvPr>
        </p:nvSpPr>
        <p:spPr>
          <a:xfrm>
            <a:off x="539552" y="-11726"/>
            <a:ext cx="8229600" cy="1143000"/>
          </a:xfrm>
        </p:spPr>
        <p:txBody>
          <a:bodyPr/>
          <a:lstStyle/>
          <a:p>
            <a:r>
              <a:rPr lang="ru-RU" b="0" dirty="0" err="1">
                <a:effectLst/>
              </a:rPr>
              <a:t>From</a:t>
            </a:r>
            <a:r>
              <a:rPr lang="ru-RU" b="0" dirty="0">
                <a:effectLst/>
              </a:rPr>
              <a:t> </a:t>
            </a:r>
            <a:r>
              <a:rPr lang="ru-RU" b="0" dirty="0" err="1">
                <a:effectLst/>
              </a:rPr>
              <a:t>the</a:t>
            </a:r>
            <a:r>
              <a:rPr lang="ru-RU" b="0" dirty="0">
                <a:effectLst/>
              </a:rPr>
              <a:t> </a:t>
            </a:r>
            <a:r>
              <a:rPr lang="ru-RU" b="0" dirty="0" err="1">
                <a:effectLst/>
              </a:rPr>
              <a:t>history</a:t>
            </a:r>
            <a:r>
              <a:rPr lang="ru-RU" b="0" dirty="0">
                <a:effectLst/>
              </a:rPr>
              <a:t> </a:t>
            </a:r>
            <a:r>
              <a:rPr lang="ru-RU" b="0" dirty="0" err="1">
                <a:effectLst/>
              </a:rPr>
              <a:t>of</a:t>
            </a:r>
            <a:r>
              <a:rPr lang="ru-RU" b="0" dirty="0">
                <a:effectLst/>
              </a:rPr>
              <a:t> </a:t>
            </a:r>
            <a:r>
              <a:rPr lang="ru-RU" b="0" dirty="0" err="1">
                <a:effectLst/>
              </a:rPr>
              <a:t>the</a:t>
            </a:r>
            <a:r>
              <a:rPr lang="ru-RU" b="0" dirty="0">
                <a:effectLst/>
              </a:rPr>
              <a:t> </a:t>
            </a:r>
            <a:r>
              <a:rPr lang="ru-RU" b="0" dirty="0" err="1">
                <a:effectLst/>
              </a:rPr>
              <a:t>Bologna</a:t>
            </a:r>
            <a:endParaRPr lang="ru-RU" dirty="0"/>
          </a:p>
        </p:txBody>
      </p:sp>
      <p:graphicFrame>
        <p:nvGraphicFramePr>
          <p:cNvPr id="6" name="Объект 5"/>
          <p:cNvGraphicFramePr>
            <a:graphicFrameLocks noGrp="1"/>
          </p:cNvGraphicFramePr>
          <p:nvPr>
            <p:ph idx="1"/>
            <p:extLst>
              <p:ext uri="{D42A27DB-BD31-4B8C-83A1-F6EECF244321}">
                <p14:modId xmlns:p14="http://schemas.microsoft.com/office/powerpoint/2010/main" xmlns="" val="1894412970"/>
              </p:ext>
            </p:extLst>
          </p:nvPr>
        </p:nvGraphicFramePr>
        <p:xfrm>
          <a:off x="1072243" y="493694"/>
          <a:ext cx="7571184" cy="3171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683568" y="3573016"/>
            <a:ext cx="2670836" cy="2554545"/>
          </a:xfrm>
          <a:prstGeom prst="rect">
            <a:avLst/>
          </a:prstGeom>
          <a:noFill/>
          <a:ln>
            <a:noFill/>
          </a:ln>
          <a:effectLst>
            <a:innerShdw blurRad="63500" dist="50800" dir="5400000">
              <a:prstClr val="black">
                <a:alpha val="50000"/>
              </a:prstClr>
            </a:innerShdw>
          </a:effectLst>
          <a:scene3d>
            <a:camera prst="orthographicFront"/>
            <a:lightRig rig="threePt" dir="t"/>
          </a:scene3d>
          <a:sp3d>
            <a:bevelT prst="relaxedInset"/>
          </a:sp3d>
        </p:spPr>
        <p:txBody>
          <a:bodyPr wrap="square" rtlCol="0">
            <a:spAutoFit/>
          </a:bodyPr>
          <a:lstStyle/>
          <a:p>
            <a:r>
              <a:rPr lang="en-US" sz="1600" dirty="0">
                <a:solidFill>
                  <a:schemeClr val="bg1"/>
                </a:solidFill>
              </a:rPr>
              <a:t>The onset of the Bologna process can be traced to the mid-70s of the 20th century, when the Council of Ministers of the European Union adopted a resolution on the first program of cooperation in the field of </a:t>
            </a:r>
            <a:r>
              <a:rPr lang="en-US" sz="1600" dirty="0" smtClean="0">
                <a:solidFill>
                  <a:schemeClr val="bg1"/>
                </a:solidFill>
              </a:rPr>
              <a:t>education.</a:t>
            </a:r>
            <a:endParaRPr lang="ru-RU" sz="1600" dirty="0">
              <a:solidFill>
                <a:schemeClr val="bg1"/>
              </a:solidFill>
            </a:endParaRPr>
          </a:p>
        </p:txBody>
      </p:sp>
      <p:grpSp>
        <p:nvGrpSpPr>
          <p:cNvPr id="10" name="Группа 9"/>
          <p:cNvGrpSpPr/>
          <p:nvPr/>
        </p:nvGrpSpPr>
        <p:grpSpPr>
          <a:xfrm>
            <a:off x="3301504" y="1772816"/>
            <a:ext cx="2854672" cy="4711802"/>
            <a:chOff x="2544778" y="1023357"/>
            <a:chExt cx="2540991" cy="1993750"/>
          </a:xfrm>
          <a:scene3d>
            <a:camera prst="orthographicFront"/>
            <a:lightRig rig="threePt" dir="t">
              <a:rot lat="0" lon="0" rev="7500000"/>
            </a:lightRig>
          </a:scene3d>
        </p:grpSpPr>
        <p:sp>
          <p:nvSpPr>
            <p:cNvPr id="11" name="Скругленный прямоугольник 10"/>
            <p:cNvSpPr/>
            <p:nvPr/>
          </p:nvSpPr>
          <p:spPr>
            <a:xfrm>
              <a:off x="2774419" y="1748308"/>
              <a:ext cx="2311350" cy="1268799"/>
            </a:xfrm>
            <a:prstGeom prst="roundRect">
              <a:avLst/>
            </a:prstGeom>
            <a:sp3d prstMaterial="plastic">
              <a:bevelT w="127000" h="25400" prst="relaxedInset"/>
            </a:sp3d>
          </p:spPr>
          <p:style>
            <a:lnRef idx="0">
              <a:schemeClr val="lt1">
                <a:hueOff val="0"/>
                <a:satOff val="0"/>
                <a:lumOff val="0"/>
                <a:alphaOff val="0"/>
              </a:schemeClr>
            </a:lnRef>
            <a:fillRef idx="3">
              <a:schemeClr val="accent4">
                <a:hueOff val="-2282812"/>
                <a:satOff val="24021"/>
                <a:lumOff val="1373"/>
                <a:alphaOff val="0"/>
              </a:schemeClr>
            </a:fillRef>
            <a:effectRef idx="2">
              <a:schemeClr val="accent4">
                <a:hueOff val="-2282812"/>
                <a:satOff val="24021"/>
                <a:lumOff val="1373"/>
                <a:alphaOff val="0"/>
              </a:schemeClr>
            </a:effectRef>
            <a:fontRef idx="minor">
              <a:schemeClr val="lt1"/>
            </a:fontRef>
          </p:style>
        </p:sp>
        <p:sp>
          <p:nvSpPr>
            <p:cNvPr id="12" name="Скругленный прямоугольник 4"/>
            <p:cNvSpPr/>
            <p:nvPr/>
          </p:nvSpPr>
          <p:spPr>
            <a:xfrm>
              <a:off x="2544778" y="1023357"/>
              <a:ext cx="2187474" cy="114492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i="1" kern="1200" dirty="0" smtClean="0">
                  <a:latin typeface="Times New Roman" pitchFamily="18" charset="0"/>
                  <a:cs typeface="Times New Roman" pitchFamily="18" charset="0"/>
                </a:rPr>
                <a:t> </a:t>
              </a:r>
              <a:endParaRPr lang="ru-RU" sz="3200" b="1" i="1" kern="1200" dirty="0">
                <a:latin typeface="Times New Roman" pitchFamily="18" charset="0"/>
                <a:cs typeface="Times New Roman" pitchFamily="18" charset="0"/>
              </a:endParaRPr>
            </a:p>
          </p:txBody>
        </p:sp>
      </p:grpSp>
      <p:sp>
        <p:nvSpPr>
          <p:cNvPr id="13" name="TextBox 12"/>
          <p:cNvSpPr txBox="1"/>
          <p:nvPr/>
        </p:nvSpPr>
        <p:spPr>
          <a:xfrm>
            <a:off x="3577167" y="3527620"/>
            <a:ext cx="2660784" cy="3170099"/>
          </a:xfrm>
          <a:prstGeom prst="rect">
            <a:avLst/>
          </a:prstGeom>
          <a:noFill/>
        </p:spPr>
        <p:txBody>
          <a:bodyPr wrap="square" rtlCol="0">
            <a:spAutoFit/>
          </a:bodyPr>
          <a:lstStyle/>
          <a:p>
            <a:r>
              <a:rPr lang="en-US" sz="1400" dirty="0">
                <a:solidFill>
                  <a:srgbClr val="003366"/>
                </a:solidFill>
                <a:latin typeface="tahoma"/>
              </a:rPr>
              <a:t>In 1998, the Ministers of education from four European countries France, Germany, the UK and Italy signed the Sorbonne Joint Declaration. The purpose of the declaration was to provide general provisions for Standardization of the European Higher Education Area, which should encourage mobility of students and graduates, as well as of the staff. </a:t>
            </a:r>
          </a:p>
          <a:p>
            <a:endParaRPr lang="ru-RU" dirty="0"/>
          </a:p>
        </p:txBody>
      </p:sp>
    </p:spTree>
    <p:extLst>
      <p:ext uri="{BB962C8B-B14F-4D97-AF65-F5344CB8AC3E}">
        <p14:creationId xmlns:p14="http://schemas.microsoft.com/office/powerpoint/2010/main" xmlns="" val="1455169272"/>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68760"/>
            <a:ext cx="8229600" cy="4525963"/>
          </a:xfrm>
        </p:spPr>
        <p:txBody>
          <a:bodyPr>
            <a:normAutofit/>
          </a:bodyPr>
          <a:lstStyle/>
          <a:p>
            <a:pPr>
              <a:buFont typeface="Wingdings" pitchFamily="2" charset="2"/>
              <a:buChar char="ü"/>
            </a:pP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o </a:t>
            </a:r>
            <a:r>
              <a:rPr lang="en-US" sz="2400" dirty="0">
                <a:latin typeface="Times New Roman" pitchFamily="18" charset="0"/>
                <a:cs typeface="Times New Roman" pitchFamily="18" charset="0"/>
              </a:rPr>
              <a:t>provide the access to the field of higher education, </a:t>
            </a:r>
            <a:endParaRPr lang="en-US" sz="2400" dirty="0" smtClean="0">
              <a:latin typeface="Times New Roman" pitchFamily="18" charset="0"/>
              <a:cs typeface="Times New Roman" pitchFamily="18" charset="0"/>
            </a:endParaRPr>
          </a:p>
          <a:p>
            <a:pPr>
              <a:buFont typeface="Wingdings" pitchFamily="2" charset="2"/>
              <a:buChar char="ü"/>
            </a:pP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o </a:t>
            </a:r>
            <a:r>
              <a:rPr lang="en-US" sz="2400" dirty="0">
                <a:latin typeface="Times New Roman" pitchFamily="18" charset="0"/>
                <a:cs typeface="Times New Roman" pitchFamily="18" charset="0"/>
              </a:rPr>
              <a:t>further improve the quality and attractiveness of the European higher education, </a:t>
            </a:r>
            <a:endParaRPr lang="en-US" sz="2400" dirty="0" smtClean="0">
              <a:latin typeface="Times New Roman" pitchFamily="18" charset="0"/>
              <a:cs typeface="Times New Roman" pitchFamily="18" charset="0"/>
            </a:endParaRPr>
          </a:p>
          <a:p>
            <a:pPr>
              <a:buFont typeface="Wingdings" pitchFamily="2" charset="2"/>
              <a:buChar char="ü"/>
            </a:pP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o </a:t>
            </a:r>
            <a:r>
              <a:rPr lang="en-US" sz="2400" dirty="0">
                <a:latin typeface="Times New Roman" pitchFamily="18" charset="0"/>
                <a:cs typeface="Times New Roman" pitchFamily="18" charset="0"/>
              </a:rPr>
              <a:t>expand the mobility of students and teachers, </a:t>
            </a:r>
            <a:endParaRPr lang="en-US" sz="2400" dirty="0" smtClean="0">
              <a:latin typeface="Times New Roman" pitchFamily="18" charset="0"/>
              <a:cs typeface="Times New Roman" pitchFamily="18" charset="0"/>
            </a:endParaRPr>
          </a:p>
          <a:p>
            <a:pPr>
              <a:buFont typeface="Wingdings" pitchFamily="2" charset="2"/>
              <a:buChar char="ü"/>
            </a:pPr>
            <a:r>
              <a:rPr lang="en-US" sz="2400" dirty="0">
                <a:latin typeface="Times New Roman" pitchFamily="18" charset="0"/>
                <a:cs typeface="Times New Roman" pitchFamily="18" charset="0"/>
              </a:rPr>
              <a:t>A</a:t>
            </a:r>
            <a:r>
              <a:rPr lang="en-US" sz="2400" dirty="0" smtClean="0">
                <a:latin typeface="Times New Roman" pitchFamily="18" charset="0"/>
                <a:cs typeface="Times New Roman" pitchFamily="18" charset="0"/>
              </a:rPr>
              <a:t>s </a:t>
            </a:r>
            <a:r>
              <a:rPr lang="en-US" sz="2400" dirty="0">
                <a:latin typeface="Times New Roman" pitchFamily="18" charset="0"/>
                <a:cs typeface="Times New Roman" pitchFamily="18" charset="0"/>
              </a:rPr>
              <a:t>well as to ensure successful employment of college graduates due to the fact that all academic degrees and other qualifications should be take into account the needs of the labor </a:t>
            </a:r>
            <a:r>
              <a:rPr lang="en-US" sz="2400" dirty="0" smtClean="0">
                <a:latin typeface="Times New Roman" pitchFamily="18" charset="0"/>
                <a:cs typeface="Times New Roman" pitchFamily="18" charset="0"/>
              </a:rPr>
              <a:t>market</a:t>
            </a:r>
            <a:endParaRPr lang="ru-RU" sz="24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rmAutofit fontScale="90000"/>
          </a:bodyPr>
          <a:lstStyle/>
          <a:p>
            <a:r>
              <a:rPr lang="ru-RU" b="0" dirty="0" err="1">
                <a:effectLst/>
              </a:rPr>
              <a:t>Main</a:t>
            </a:r>
            <a:r>
              <a:rPr lang="ru-RU" b="0" dirty="0">
                <a:effectLst/>
              </a:rPr>
              <a:t> </a:t>
            </a:r>
            <a:r>
              <a:rPr lang="ru-RU" b="0" dirty="0" err="1">
                <a:effectLst/>
              </a:rPr>
              <a:t>goals</a:t>
            </a:r>
            <a:r>
              <a:rPr lang="ru-RU" b="0" dirty="0">
                <a:effectLst/>
              </a:rPr>
              <a:t> </a:t>
            </a:r>
            <a:r>
              <a:rPr lang="ru-RU" b="0" dirty="0" err="1">
                <a:effectLst/>
              </a:rPr>
              <a:t>of</a:t>
            </a:r>
            <a:r>
              <a:rPr lang="ru-RU" b="0" dirty="0">
                <a:effectLst/>
              </a:rPr>
              <a:t> </a:t>
            </a:r>
            <a:r>
              <a:rPr lang="ru-RU" b="0" dirty="0" err="1">
                <a:effectLst/>
              </a:rPr>
              <a:t>Bologna</a:t>
            </a:r>
            <a:r>
              <a:rPr lang="ru-RU" b="0" dirty="0">
                <a:effectLst/>
              </a:rPr>
              <a:t> </a:t>
            </a:r>
            <a:r>
              <a:rPr lang="ru-RU" b="0" dirty="0" err="1" smtClean="0">
                <a:effectLst/>
              </a:rPr>
              <a:t>Process</a:t>
            </a:r>
            <a:r>
              <a:rPr lang="ru-RU" b="0" dirty="0">
                <a:effectLst/>
              </a:rPr>
              <a:t/>
            </a:r>
            <a:br>
              <a:rPr lang="ru-RU" b="0" dirty="0">
                <a:effectLst/>
              </a:rPr>
            </a:br>
            <a:endParaRPr lang="ru-RU" dirty="0"/>
          </a:p>
        </p:txBody>
      </p:sp>
      <p:pic>
        <p:nvPicPr>
          <p:cNvPr id="4" name="Объект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308914" y="4310470"/>
            <a:ext cx="3827672" cy="2547529"/>
          </a:xfrm>
          <a:prstGeom prst="rect">
            <a:avLst/>
          </a:prstGeom>
        </p:spPr>
      </p:pic>
    </p:spTree>
    <p:extLst>
      <p:ext uri="{BB962C8B-B14F-4D97-AF65-F5344CB8AC3E}">
        <p14:creationId xmlns:p14="http://schemas.microsoft.com/office/powerpoint/2010/main" xmlns="" val="2339029757"/>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3441519108"/>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a:xfrm>
            <a:off x="467544" y="404664"/>
            <a:ext cx="8229600" cy="1143000"/>
          </a:xfrm>
        </p:spPr>
        <p:txBody>
          <a:bodyPr>
            <a:normAutofit fontScale="90000"/>
          </a:bodyPr>
          <a:lstStyle/>
          <a:p>
            <a:r>
              <a:rPr lang="ru-RU" b="0" dirty="0" err="1">
                <a:effectLst/>
              </a:rPr>
              <a:t>The</a:t>
            </a:r>
            <a:r>
              <a:rPr lang="ru-RU" b="0" dirty="0">
                <a:effectLst/>
              </a:rPr>
              <a:t> </a:t>
            </a:r>
            <a:r>
              <a:rPr lang="ru-RU" b="0" dirty="0" err="1">
                <a:effectLst/>
              </a:rPr>
              <a:t>declaration</a:t>
            </a:r>
            <a:r>
              <a:rPr lang="ru-RU" b="0" dirty="0">
                <a:effectLst/>
              </a:rPr>
              <a:t> </a:t>
            </a:r>
            <a:r>
              <a:rPr lang="ru-RU" b="0" dirty="0" err="1">
                <a:effectLst/>
              </a:rPr>
              <a:t>contains</a:t>
            </a:r>
            <a:r>
              <a:rPr lang="ru-RU" b="0" dirty="0">
                <a:effectLst/>
              </a:rPr>
              <a:t> </a:t>
            </a:r>
            <a:r>
              <a:rPr lang="ru-RU" b="0" dirty="0" err="1">
                <a:effectLst/>
              </a:rPr>
              <a:t>six</a:t>
            </a:r>
            <a:r>
              <a:rPr lang="ru-RU" b="0" dirty="0">
                <a:effectLst/>
              </a:rPr>
              <a:t> </a:t>
            </a:r>
            <a:r>
              <a:rPr lang="ru-RU" b="0" dirty="0" err="1">
                <a:effectLst/>
              </a:rPr>
              <a:t>key</a:t>
            </a:r>
            <a:r>
              <a:rPr lang="ru-RU" b="0" dirty="0">
                <a:effectLst/>
              </a:rPr>
              <a:t> </a:t>
            </a:r>
            <a:r>
              <a:rPr lang="ru-RU" b="0" dirty="0" err="1">
                <a:effectLst/>
              </a:rPr>
              <a:t>principles</a:t>
            </a:r>
            <a:r>
              <a:rPr lang="ru-RU" b="0" dirty="0" smtClean="0">
                <a:effectLst/>
              </a:rPr>
              <a:t>:</a:t>
            </a:r>
            <a:r>
              <a:rPr lang="ru-RU" b="0" dirty="0">
                <a:effectLst/>
              </a:rPr>
              <a:t/>
            </a:r>
            <a:br>
              <a:rPr lang="ru-RU" b="0" dirty="0">
                <a:effectLst/>
              </a:rPr>
            </a:br>
            <a:endParaRPr lang="ru-RU" dirty="0"/>
          </a:p>
        </p:txBody>
      </p:sp>
    </p:spTree>
    <p:extLst>
      <p:ext uri="{BB962C8B-B14F-4D97-AF65-F5344CB8AC3E}">
        <p14:creationId xmlns:p14="http://schemas.microsoft.com/office/powerpoint/2010/main" xmlns="" val="2679310626"/>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1936598073"/>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xmlns="" val="3707613846"/>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2342" y="7306"/>
            <a:ext cx="9134259" cy="6850694"/>
          </a:xfrm>
          <a:prstGeom prst="rect">
            <a:avLst/>
          </a:prstGeom>
        </p:spPr>
      </p:pic>
      <p:sp>
        <p:nvSpPr>
          <p:cNvPr id="2" name="Объект 1"/>
          <p:cNvSpPr>
            <a:spLocks noGrp="1"/>
          </p:cNvSpPr>
          <p:nvPr>
            <p:ph idx="1"/>
          </p:nvPr>
        </p:nvSpPr>
        <p:spPr>
          <a:xfrm>
            <a:off x="361831" y="1844824"/>
            <a:ext cx="8435280" cy="2235704"/>
          </a:xfrm>
          <a:solidFill>
            <a:srgbClr val="FF0000"/>
          </a:solidFill>
        </p:spPr>
        <p:txBody>
          <a:bodyPr/>
          <a:lstStyle/>
          <a:p>
            <a:r>
              <a:rPr lang="fr-FR" dirty="0">
                <a:solidFill>
                  <a:schemeClr val="bg1"/>
                </a:solidFill>
              </a:rPr>
              <a:t>The participants of the Bologna Process include 49 countries (2015) and the European Commission. All these countries are the members of the European Union and Eastern </a:t>
            </a:r>
            <a:r>
              <a:rPr lang="fr-FR" dirty="0" smtClean="0">
                <a:solidFill>
                  <a:schemeClr val="bg1"/>
                </a:solidFill>
              </a:rPr>
              <a:t>Partnership</a:t>
            </a:r>
            <a:endParaRPr lang="ru-RU" dirty="0">
              <a:solidFill>
                <a:schemeClr val="bg1"/>
              </a:solidFill>
            </a:endParaRPr>
          </a:p>
        </p:txBody>
      </p:sp>
      <p:sp>
        <p:nvSpPr>
          <p:cNvPr id="3" name="Заголовок 2"/>
          <p:cNvSpPr>
            <a:spLocks noGrp="1"/>
          </p:cNvSpPr>
          <p:nvPr>
            <p:ph type="title"/>
          </p:nvPr>
        </p:nvSpPr>
        <p:spPr>
          <a:solidFill>
            <a:srgbClr val="FF0000"/>
          </a:solidFill>
        </p:spPr>
        <p:txBody>
          <a:bodyPr>
            <a:normAutofit fontScale="90000"/>
          </a:bodyPr>
          <a:lstStyle/>
          <a:p>
            <a:r>
              <a:rPr lang="ru-RU" b="0" dirty="0" err="1">
                <a:solidFill>
                  <a:schemeClr val="bg1"/>
                </a:solidFill>
                <a:effectLst/>
              </a:rPr>
              <a:t>Participants</a:t>
            </a:r>
            <a:r>
              <a:rPr lang="ru-RU" b="0" dirty="0">
                <a:solidFill>
                  <a:schemeClr val="bg1"/>
                </a:solidFill>
                <a:effectLst/>
              </a:rPr>
              <a:t> </a:t>
            </a:r>
            <a:r>
              <a:rPr lang="ru-RU" b="0" dirty="0" err="1">
                <a:solidFill>
                  <a:schemeClr val="bg1"/>
                </a:solidFill>
                <a:effectLst/>
              </a:rPr>
              <a:t>of</a:t>
            </a:r>
            <a:r>
              <a:rPr lang="ru-RU" b="0" dirty="0">
                <a:solidFill>
                  <a:schemeClr val="bg1"/>
                </a:solidFill>
                <a:effectLst/>
              </a:rPr>
              <a:t> </a:t>
            </a:r>
            <a:r>
              <a:rPr lang="ru-RU" b="0" dirty="0" err="1">
                <a:solidFill>
                  <a:schemeClr val="bg1"/>
                </a:solidFill>
                <a:effectLst/>
              </a:rPr>
              <a:t>the</a:t>
            </a:r>
            <a:r>
              <a:rPr lang="ru-RU" b="0" dirty="0">
                <a:solidFill>
                  <a:schemeClr val="bg1"/>
                </a:solidFill>
                <a:effectLst/>
              </a:rPr>
              <a:t> </a:t>
            </a:r>
            <a:r>
              <a:rPr lang="ru-RU" b="0" dirty="0" err="1">
                <a:solidFill>
                  <a:schemeClr val="bg1"/>
                </a:solidFill>
                <a:effectLst/>
              </a:rPr>
              <a:t>Bologna</a:t>
            </a:r>
            <a:r>
              <a:rPr lang="ru-RU" b="0" dirty="0">
                <a:solidFill>
                  <a:schemeClr val="bg1"/>
                </a:solidFill>
                <a:effectLst/>
              </a:rPr>
              <a:t> </a:t>
            </a:r>
            <a:r>
              <a:rPr lang="ru-RU" b="0" dirty="0" err="1" smtClean="0">
                <a:solidFill>
                  <a:schemeClr val="bg1"/>
                </a:solidFill>
                <a:effectLst/>
              </a:rPr>
              <a:t>Process</a:t>
            </a:r>
            <a:endParaRPr lang="ru-RU" dirty="0">
              <a:solidFill>
                <a:schemeClr val="bg1"/>
              </a:solidFill>
            </a:endParaRPr>
          </a:p>
        </p:txBody>
      </p:sp>
    </p:spTree>
    <p:extLst>
      <p:ext uri="{BB962C8B-B14F-4D97-AF65-F5344CB8AC3E}">
        <p14:creationId xmlns:p14="http://schemas.microsoft.com/office/powerpoint/2010/main" xmlns="" val="3196569789"/>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fr-FR" dirty="0"/>
              <a:t>Harmonization of the content of education in areas of training. </a:t>
            </a:r>
            <a:endParaRPr lang="fr-FR" dirty="0" smtClean="0"/>
          </a:p>
          <a:p>
            <a:r>
              <a:rPr lang="fr-FR" dirty="0" smtClean="0"/>
              <a:t>Nonlinear </a:t>
            </a:r>
            <a:r>
              <a:rPr lang="fr-FR" dirty="0"/>
              <a:t>areas of students' education, elective courses. </a:t>
            </a:r>
            <a:endParaRPr lang="fr-FR" dirty="0" smtClean="0"/>
          </a:p>
          <a:p>
            <a:r>
              <a:rPr lang="fr-FR" dirty="0" smtClean="0"/>
              <a:t>Module </a:t>
            </a:r>
            <a:r>
              <a:rPr lang="fr-FR" dirty="0"/>
              <a:t>system. </a:t>
            </a:r>
            <a:endParaRPr lang="fr-FR" dirty="0" smtClean="0"/>
          </a:p>
          <a:p>
            <a:r>
              <a:rPr lang="fr-FR" dirty="0" smtClean="0"/>
              <a:t>Distance </a:t>
            </a:r>
            <a:r>
              <a:rPr lang="fr-FR" dirty="0"/>
              <a:t>education, online courses. </a:t>
            </a:r>
            <a:endParaRPr lang="fr-FR" dirty="0" smtClean="0"/>
          </a:p>
          <a:p>
            <a:r>
              <a:rPr lang="fr-FR" dirty="0" smtClean="0"/>
              <a:t>Academic </a:t>
            </a:r>
            <a:r>
              <a:rPr lang="fr-FR" dirty="0"/>
              <a:t>rankings of students and faculty </a:t>
            </a:r>
            <a:r>
              <a:rPr lang="fr-FR" dirty="0" smtClean="0"/>
              <a:t>staff</a:t>
            </a:r>
          </a:p>
        </p:txBody>
      </p:sp>
      <p:sp>
        <p:nvSpPr>
          <p:cNvPr id="3" name="Заголовок 2"/>
          <p:cNvSpPr>
            <a:spLocks noGrp="1"/>
          </p:cNvSpPr>
          <p:nvPr>
            <p:ph type="title"/>
          </p:nvPr>
        </p:nvSpPr>
        <p:spPr/>
        <p:txBody>
          <a:bodyPr>
            <a:normAutofit fontScale="90000"/>
          </a:bodyPr>
          <a:lstStyle/>
          <a:p>
            <a:r>
              <a:rPr lang="ru-RU" b="0" dirty="0" err="1">
                <a:effectLst/>
              </a:rPr>
              <a:t>Facultative</a:t>
            </a:r>
            <a:r>
              <a:rPr lang="ru-RU" b="0" dirty="0">
                <a:effectLst/>
              </a:rPr>
              <a:t> </a:t>
            </a:r>
            <a:r>
              <a:rPr lang="ru-RU" b="0" dirty="0" err="1">
                <a:effectLst/>
              </a:rPr>
              <a:t>parameters</a:t>
            </a:r>
            <a:r>
              <a:rPr lang="ru-RU" b="0" dirty="0">
                <a:effectLst/>
              </a:rPr>
              <a:t> </a:t>
            </a:r>
            <a:r>
              <a:rPr lang="ru-RU" b="0" dirty="0" err="1">
                <a:effectLst/>
              </a:rPr>
              <a:t>of</a:t>
            </a:r>
            <a:r>
              <a:rPr lang="ru-RU" b="0" dirty="0">
                <a:effectLst/>
              </a:rPr>
              <a:t> </a:t>
            </a:r>
            <a:r>
              <a:rPr lang="ru-RU" b="0" dirty="0" err="1">
                <a:effectLst/>
              </a:rPr>
              <a:t>the</a:t>
            </a:r>
            <a:r>
              <a:rPr lang="ru-RU" b="0" dirty="0">
                <a:effectLst/>
              </a:rPr>
              <a:t> </a:t>
            </a:r>
            <a:r>
              <a:rPr lang="ru-RU" b="0" dirty="0" err="1">
                <a:effectLst/>
              </a:rPr>
              <a:t>Bologna</a:t>
            </a:r>
            <a:r>
              <a:rPr lang="ru-RU" b="0" dirty="0">
                <a:effectLst/>
              </a:rPr>
              <a:t> </a:t>
            </a:r>
            <a:r>
              <a:rPr lang="ru-RU" b="0" dirty="0" err="1" smtClean="0">
                <a:effectLst/>
              </a:rPr>
              <a:t>Process</a:t>
            </a:r>
            <a:endParaRPr lang="ru-RU" dirty="0"/>
          </a:p>
        </p:txBody>
      </p:sp>
    </p:spTree>
    <p:extLst>
      <p:ext uri="{BB962C8B-B14F-4D97-AF65-F5344CB8AC3E}">
        <p14:creationId xmlns:p14="http://schemas.microsoft.com/office/powerpoint/2010/main" xmlns="" val="1738704867"/>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11560" y="-171400"/>
            <a:ext cx="8229600" cy="1143000"/>
          </a:xfrm>
        </p:spPr>
        <p:txBody>
          <a:bodyPr>
            <a:normAutofit/>
          </a:bodyPr>
          <a:lstStyle/>
          <a:p>
            <a:pPr fontAlgn="base"/>
            <a:r>
              <a:rPr lang="ru-RU" b="0" dirty="0" err="1">
                <a:effectLst/>
              </a:rPr>
              <a:t>Bologna</a:t>
            </a:r>
            <a:r>
              <a:rPr lang="ru-RU" b="0" dirty="0">
                <a:effectLst/>
              </a:rPr>
              <a:t> </a:t>
            </a:r>
            <a:r>
              <a:rPr lang="ru-RU" b="0" dirty="0" err="1">
                <a:effectLst/>
              </a:rPr>
              <a:t>process</a:t>
            </a:r>
            <a:r>
              <a:rPr lang="ru-RU" b="0" dirty="0">
                <a:effectLst/>
              </a:rPr>
              <a:t> </a:t>
            </a:r>
            <a:r>
              <a:rPr lang="ru-RU" b="0" dirty="0" err="1">
                <a:effectLst/>
              </a:rPr>
              <a:t>in</a:t>
            </a:r>
            <a:r>
              <a:rPr lang="ru-RU" b="0" dirty="0">
                <a:effectLst/>
              </a:rPr>
              <a:t> </a:t>
            </a:r>
            <a:r>
              <a:rPr lang="ru-RU" b="0" dirty="0" err="1" smtClean="0">
                <a:effectLst/>
              </a:rPr>
              <a:t>Kazakhstan</a:t>
            </a:r>
            <a:endParaRPr lang="ru-RU" b="0" dirty="0">
              <a:effectLst/>
            </a:endParaRPr>
          </a:p>
        </p:txBody>
      </p:sp>
      <p:graphicFrame>
        <p:nvGraphicFramePr>
          <p:cNvPr id="6" name="Схема 5"/>
          <p:cNvGraphicFramePr/>
          <p:nvPr>
            <p:extLst>
              <p:ext uri="{D42A27DB-BD31-4B8C-83A1-F6EECF244321}">
                <p14:modId xmlns:p14="http://schemas.microsoft.com/office/powerpoint/2010/main" xmlns="" val="1143656755"/>
              </p:ext>
            </p:extLst>
          </p:nvPr>
        </p:nvGraphicFramePr>
        <p:xfrm>
          <a:off x="1187624" y="908720"/>
          <a:ext cx="7512496" cy="546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107079643"/>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Кнопка">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108</TotalTime>
  <Words>864</Words>
  <Application>Microsoft Office PowerPoint</Application>
  <PresentationFormat>Экран (4:3)</PresentationFormat>
  <Paragraphs>44</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Открытая</vt:lpstr>
      <vt:lpstr>Слайд 1</vt:lpstr>
      <vt:lpstr>  Bologna process</vt:lpstr>
      <vt:lpstr>From the history of the Bologna</vt:lpstr>
      <vt:lpstr>Main goals of Bologna Process </vt:lpstr>
      <vt:lpstr>The declaration contains six key principles: </vt:lpstr>
      <vt:lpstr>Слайд 6</vt:lpstr>
      <vt:lpstr>Participants of the Bologna Process</vt:lpstr>
      <vt:lpstr>Facultative parameters of the Bologna Process</vt:lpstr>
      <vt:lpstr>Bologna process in Kazakhstan</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Айгерим Советхановна</dc:creator>
  <cp:lastModifiedBy>Айгерим Советхановна</cp:lastModifiedBy>
  <cp:revision>59</cp:revision>
  <dcterms:modified xsi:type="dcterms:W3CDTF">2020-03-28T09:20:43Z</dcterms:modified>
</cp:coreProperties>
</file>